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diagrams/quickStyle1.xml" ContentType="application/vnd.openxmlformats-officedocument.drawingml.diagramStyle+xml"/>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Default Extension="wav" ContentType="audio/wav"/>
  <Default Extension="docx" ContentType="application/vnd.openxmlformats-officedocument.wordprocessingml.document"/>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notesSlides/notesSlide8.xml" ContentType="application/vnd.openxmlformats-officedocument.presentationml.notesSlide+xml"/>
  <Default Extension="vml" ContentType="application/vnd.openxmlformats-officedocument.vmlDrawing"/>
  <Override PartName="/ppt/notesSlides/notesSlide9.xml" ContentType="application/vnd.openxmlformats-officedocument.presentationml.notesSlide+xml"/>
  <Override PartName="/ppt/diagrams/layout1.xml" ContentType="application/vnd.openxmlformats-officedocument.drawingml.diagramLayout+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6" r:id="rId1"/>
  </p:sldMasterIdLst>
  <p:notesMasterIdLst>
    <p:notesMasterId r:id="rId11"/>
  </p:notesMasterIdLst>
  <p:sldIdLst>
    <p:sldId id="256" r:id="rId2"/>
    <p:sldId id="257" r:id="rId3"/>
    <p:sldId id="262" r:id="rId4"/>
    <p:sldId id="259" r:id="rId5"/>
    <p:sldId id="258" r:id="rId6"/>
    <p:sldId id="260" r:id="rId7"/>
    <p:sldId id="264" r:id="rId8"/>
    <p:sldId id="266" r:id="rId9"/>
    <p:sldId id="261"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74" d="100"/>
          <a:sy n="74" d="100"/>
        </p:scale>
        <p:origin x="-486"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2A4FBF8-4BFF-4395-A54D-72B082F3E94C}" type="doc">
      <dgm:prSet loTypeId="urn:microsoft.com/office/officeart/2005/8/layout/hProcess11" loCatId="process" qsTypeId="urn:microsoft.com/office/officeart/2005/8/quickstyle/3d2" qsCatId="3D" csTypeId="urn:microsoft.com/office/officeart/2005/8/colors/accent1_2" csCatId="accent1" phldr="1"/>
      <dgm:spPr/>
    </dgm:pt>
    <dgm:pt modelId="{8370E25F-FBBB-448A-95AF-33AC9F561ABB}">
      <dgm:prSet phldrT="[Text]"/>
      <dgm:spPr/>
      <dgm:t>
        <a:bodyPr/>
        <a:lstStyle/>
        <a:p>
          <a:r>
            <a:rPr lang="en-US" dirty="0" smtClean="0"/>
            <a:t>November 2, 1920: Elected Vice-President</a:t>
          </a:r>
          <a:endParaRPr lang="en-US" dirty="0"/>
        </a:p>
      </dgm:t>
    </dgm:pt>
    <dgm:pt modelId="{64F9A6C9-04A4-45BE-A39B-85D564E13B9C}" type="parTrans" cxnId="{A4605717-98B6-43A7-B46C-671C2F546A4F}">
      <dgm:prSet/>
      <dgm:spPr/>
      <dgm:t>
        <a:bodyPr/>
        <a:lstStyle/>
        <a:p>
          <a:endParaRPr lang="en-US"/>
        </a:p>
      </dgm:t>
    </dgm:pt>
    <dgm:pt modelId="{0176F622-4669-4D32-91E8-16558213509B}" type="sibTrans" cxnId="{A4605717-98B6-43A7-B46C-671C2F546A4F}">
      <dgm:prSet/>
      <dgm:spPr/>
      <dgm:t>
        <a:bodyPr/>
        <a:lstStyle/>
        <a:p>
          <a:endParaRPr lang="en-US"/>
        </a:p>
      </dgm:t>
    </dgm:pt>
    <dgm:pt modelId="{60E7F1DA-9EC5-4DBA-9E4C-49E62F52892F}">
      <dgm:prSet phldrT="[Text]"/>
      <dgm:spPr/>
      <dgm:t>
        <a:bodyPr/>
        <a:lstStyle/>
        <a:p>
          <a:r>
            <a:rPr lang="en-US" dirty="0" smtClean="0"/>
            <a:t>August 3, 1923: Sworn in as President after Harding’s death</a:t>
          </a:r>
          <a:endParaRPr lang="en-US" dirty="0"/>
        </a:p>
      </dgm:t>
    </dgm:pt>
    <dgm:pt modelId="{A348521D-7EE5-435C-9062-DD9AEFB8802A}" type="parTrans" cxnId="{A9186313-453A-4E77-8F14-0EB69341F6AB}">
      <dgm:prSet/>
      <dgm:spPr/>
      <dgm:t>
        <a:bodyPr/>
        <a:lstStyle/>
        <a:p>
          <a:endParaRPr lang="en-US"/>
        </a:p>
      </dgm:t>
    </dgm:pt>
    <dgm:pt modelId="{749083E1-DA59-4C00-9B16-AAEF128CE227}" type="sibTrans" cxnId="{A9186313-453A-4E77-8F14-0EB69341F6AB}">
      <dgm:prSet/>
      <dgm:spPr/>
      <dgm:t>
        <a:bodyPr/>
        <a:lstStyle/>
        <a:p>
          <a:endParaRPr lang="en-US"/>
        </a:p>
      </dgm:t>
    </dgm:pt>
    <dgm:pt modelId="{4971A008-A08C-46B0-A058-785DBE2897AD}">
      <dgm:prSet phldrT="[Text]"/>
      <dgm:spPr/>
      <dgm:t>
        <a:bodyPr/>
        <a:lstStyle/>
        <a:p>
          <a:r>
            <a:rPr lang="en-US" dirty="0" smtClean="0"/>
            <a:t>June 2, 1924: Coolidge signs a bill to make Indians U.S. citizens.</a:t>
          </a:r>
        </a:p>
      </dgm:t>
    </dgm:pt>
    <dgm:pt modelId="{2E6DF470-3E87-4962-AC65-6E9D92D1720F}" type="parTrans" cxnId="{F81018F8-DE24-43F9-B5B7-0C9643740249}">
      <dgm:prSet/>
      <dgm:spPr/>
      <dgm:t>
        <a:bodyPr/>
        <a:lstStyle/>
        <a:p>
          <a:endParaRPr lang="en-US"/>
        </a:p>
      </dgm:t>
    </dgm:pt>
    <dgm:pt modelId="{F9A3A8C9-1D34-469D-9B7E-E75CD625A6B1}" type="sibTrans" cxnId="{F81018F8-DE24-43F9-B5B7-0C9643740249}">
      <dgm:prSet/>
      <dgm:spPr/>
      <dgm:t>
        <a:bodyPr/>
        <a:lstStyle/>
        <a:p>
          <a:endParaRPr lang="en-US"/>
        </a:p>
      </dgm:t>
    </dgm:pt>
    <dgm:pt modelId="{3DAF0991-4D00-42EB-B836-517BC319C33B}">
      <dgm:prSet/>
      <dgm:spPr/>
      <dgm:t>
        <a:bodyPr/>
        <a:lstStyle/>
        <a:p>
          <a:r>
            <a:rPr lang="en-US" dirty="0" smtClean="0"/>
            <a:t>July 7, 1924: Calvin Coolidge, Jr. dies of blood poisoning</a:t>
          </a:r>
          <a:endParaRPr lang="en-US" dirty="0"/>
        </a:p>
      </dgm:t>
    </dgm:pt>
    <dgm:pt modelId="{71C26DB1-626F-4650-B721-3CB9D92699A6}" type="parTrans" cxnId="{4BC6CCDC-7882-49A1-B600-7353876B0564}">
      <dgm:prSet/>
      <dgm:spPr/>
      <dgm:t>
        <a:bodyPr/>
        <a:lstStyle/>
        <a:p>
          <a:endParaRPr lang="en-US"/>
        </a:p>
      </dgm:t>
    </dgm:pt>
    <dgm:pt modelId="{B844B5A7-0BF3-4D70-93EF-9DCE96C6E874}" type="sibTrans" cxnId="{4BC6CCDC-7882-49A1-B600-7353876B0564}">
      <dgm:prSet/>
      <dgm:spPr/>
      <dgm:t>
        <a:bodyPr/>
        <a:lstStyle/>
        <a:p>
          <a:endParaRPr lang="en-US"/>
        </a:p>
      </dgm:t>
    </dgm:pt>
    <dgm:pt modelId="{BC7ED108-B8C8-4E3A-B6E3-7546413EDF0E}">
      <dgm:prSet/>
      <dgm:spPr/>
      <dgm:t>
        <a:bodyPr/>
        <a:lstStyle/>
        <a:p>
          <a:r>
            <a:rPr lang="en-US" dirty="0" smtClean="0"/>
            <a:t>November 4, 1924: Elected as President for his own term</a:t>
          </a:r>
          <a:endParaRPr lang="en-US" dirty="0"/>
        </a:p>
      </dgm:t>
    </dgm:pt>
    <dgm:pt modelId="{8A1AB9BD-5A4E-435F-89AC-D7295ACF5DA1}" type="parTrans" cxnId="{D760C3ED-7BB3-4B16-A1DD-CACD26160E9E}">
      <dgm:prSet/>
      <dgm:spPr/>
      <dgm:t>
        <a:bodyPr/>
        <a:lstStyle/>
        <a:p>
          <a:endParaRPr lang="en-US"/>
        </a:p>
      </dgm:t>
    </dgm:pt>
    <dgm:pt modelId="{923697DA-B23A-482F-9803-112FCBA212F6}" type="sibTrans" cxnId="{D760C3ED-7BB3-4B16-A1DD-CACD26160E9E}">
      <dgm:prSet/>
      <dgm:spPr/>
      <dgm:t>
        <a:bodyPr/>
        <a:lstStyle/>
        <a:p>
          <a:endParaRPr lang="en-US"/>
        </a:p>
      </dgm:t>
    </dgm:pt>
    <dgm:pt modelId="{3678FD21-909B-436D-9130-4FB7F7806E93}">
      <dgm:prSet/>
      <dgm:spPr/>
      <dgm:t>
        <a:bodyPr/>
        <a:lstStyle/>
        <a:p>
          <a:r>
            <a:rPr lang="en-US" dirty="0" smtClean="0"/>
            <a:t>August 27, 1928: Coolidge signs the Kellogg-Braid Pact which said that 62 nations would not use war as their international policy</a:t>
          </a:r>
          <a:endParaRPr lang="en-US" dirty="0"/>
        </a:p>
      </dgm:t>
    </dgm:pt>
    <dgm:pt modelId="{3472D3F2-E8CC-4D47-9029-592349E98F78}" type="parTrans" cxnId="{F36C5BC3-5979-4EFF-9AE7-A826D6E47CAB}">
      <dgm:prSet/>
      <dgm:spPr/>
      <dgm:t>
        <a:bodyPr/>
        <a:lstStyle/>
        <a:p>
          <a:endParaRPr lang="en-US"/>
        </a:p>
      </dgm:t>
    </dgm:pt>
    <dgm:pt modelId="{9AF4EE3E-A7B5-4F59-A03C-88B9A239F3C6}" type="sibTrans" cxnId="{F36C5BC3-5979-4EFF-9AE7-A826D6E47CAB}">
      <dgm:prSet/>
      <dgm:spPr/>
      <dgm:t>
        <a:bodyPr/>
        <a:lstStyle/>
        <a:p>
          <a:endParaRPr lang="en-US"/>
        </a:p>
      </dgm:t>
    </dgm:pt>
    <dgm:pt modelId="{D9C36F4F-91E1-42F1-939F-5922A53DC069}">
      <dgm:prSet/>
      <dgm:spPr/>
      <dgm:t>
        <a:bodyPr/>
        <a:lstStyle/>
        <a:p>
          <a:r>
            <a:rPr lang="en-US" dirty="0" smtClean="0"/>
            <a:t>January 5, 1933: Calvin Coolidge dies at age 60</a:t>
          </a:r>
          <a:endParaRPr lang="en-US" dirty="0"/>
        </a:p>
      </dgm:t>
    </dgm:pt>
    <dgm:pt modelId="{2357A668-4588-4574-80CB-92583AA1DD41}" type="parTrans" cxnId="{9011CF1B-FD4A-45D1-A691-58ACC96D47E8}">
      <dgm:prSet/>
      <dgm:spPr/>
      <dgm:t>
        <a:bodyPr/>
        <a:lstStyle/>
        <a:p>
          <a:endParaRPr lang="en-US"/>
        </a:p>
      </dgm:t>
    </dgm:pt>
    <dgm:pt modelId="{0EDC7A6E-D472-48C6-96A8-13E6B46B25B4}" type="sibTrans" cxnId="{9011CF1B-FD4A-45D1-A691-58ACC96D47E8}">
      <dgm:prSet/>
      <dgm:spPr/>
      <dgm:t>
        <a:bodyPr/>
        <a:lstStyle/>
        <a:p>
          <a:endParaRPr lang="en-US"/>
        </a:p>
      </dgm:t>
    </dgm:pt>
    <dgm:pt modelId="{522C731A-F01D-4683-84C1-973B4E61F7A8}" type="pres">
      <dgm:prSet presAssocID="{42A4FBF8-4BFF-4395-A54D-72B082F3E94C}" presName="Name0" presStyleCnt="0">
        <dgm:presLayoutVars>
          <dgm:dir/>
          <dgm:resizeHandles val="exact"/>
        </dgm:presLayoutVars>
      </dgm:prSet>
      <dgm:spPr/>
    </dgm:pt>
    <dgm:pt modelId="{22ABB633-596F-4CBB-A3C6-404A5F67A7F4}" type="pres">
      <dgm:prSet presAssocID="{42A4FBF8-4BFF-4395-A54D-72B082F3E94C}" presName="arrow" presStyleLbl="bgShp" presStyleIdx="0" presStyleCnt="1" custLinFactNeighborY="397"/>
      <dgm:spPr/>
    </dgm:pt>
    <dgm:pt modelId="{D4485FE8-2E5F-48E4-8435-992796C37C18}" type="pres">
      <dgm:prSet presAssocID="{42A4FBF8-4BFF-4395-A54D-72B082F3E94C}" presName="points" presStyleCnt="0"/>
      <dgm:spPr/>
    </dgm:pt>
    <dgm:pt modelId="{3C38FEEB-6C36-45FC-8E5E-5F5AB4267160}" type="pres">
      <dgm:prSet presAssocID="{8370E25F-FBBB-448A-95AF-33AC9F561ABB}" presName="compositeA" presStyleCnt="0"/>
      <dgm:spPr/>
    </dgm:pt>
    <dgm:pt modelId="{D430DFD2-A7E2-412B-9F58-FCD856DD97AC}" type="pres">
      <dgm:prSet presAssocID="{8370E25F-FBBB-448A-95AF-33AC9F561ABB}" presName="textA" presStyleLbl="revTx" presStyleIdx="0" presStyleCnt="7">
        <dgm:presLayoutVars>
          <dgm:bulletEnabled val="1"/>
        </dgm:presLayoutVars>
      </dgm:prSet>
      <dgm:spPr/>
    </dgm:pt>
    <dgm:pt modelId="{649573D3-9BB0-4663-BC7F-F18E6D920E5E}" type="pres">
      <dgm:prSet presAssocID="{8370E25F-FBBB-448A-95AF-33AC9F561ABB}" presName="circleA" presStyleLbl="node1" presStyleIdx="0" presStyleCnt="7"/>
      <dgm:spPr/>
    </dgm:pt>
    <dgm:pt modelId="{9DCACEEE-B8B9-42C8-8B66-5F80DEF1F775}" type="pres">
      <dgm:prSet presAssocID="{8370E25F-FBBB-448A-95AF-33AC9F561ABB}" presName="spaceA" presStyleCnt="0"/>
      <dgm:spPr/>
    </dgm:pt>
    <dgm:pt modelId="{A3B15669-5E52-4E46-A071-A40D7C2500E8}" type="pres">
      <dgm:prSet presAssocID="{0176F622-4669-4D32-91E8-16558213509B}" presName="space" presStyleCnt="0"/>
      <dgm:spPr/>
    </dgm:pt>
    <dgm:pt modelId="{22B03B6B-0ACC-4EB2-AA4B-053517E2A25E}" type="pres">
      <dgm:prSet presAssocID="{60E7F1DA-9EC5-4DBA-9E4C-49E62F52892F}" presName="compositeB" presStyleCnt="0"/>
      <dgm:spPr/>
    </dgm:pt>
    <dgm:pt modelId="{718F286C-3718-4C13-B7DB-65E25E2483B5}" type="pres">
      <dgm:prSet presAssocID="{60E7F1DA-9EC5-4DBA-9E4C-49E62F52892F}" presName="textB" presStyleLbl="revTx" presStyleIdx="1" presStyleCnt="7">
        <dgm:presLayoutVars>
          <dgm:bulletEnabled val="1"/>
        </dgm:presLayoutVars>
      </dgm:prSet>
      <dgm:spPr/>
      <dgm:t>
        <a:bodyPr/>
        <a:lstStyle/>
        <a:p>
          <a:endParaRPr lang="en-US"/>
        </a:p>
      </dgm:t>
    </dgm:pt>
    <dgm:pt modelId="{3CA11CEC-225B-41E7-B441-04227E4E21EE}" type="pres">
      <dgm:prSet presAssocID="{60E7F1DA-9EC5-4DBA-9E4C-49E62F52892F}" presName="circleB" presStyleLbl="node1" presStyleIdx="1" presStyleCnt="7"/>
      <dgm:spPr/>
    </dgm:pt>
    <dgm:pt modelId="{157479E8-65D1-4E83-9EBB-DBAF2E447FA5}" type="pres">
      <dgm:prSet presAssocID="{60E7F1DA-9EC5-4DBA-9E4C-49E62F52892F}" presName="spaceB" presStyleCnt="0"/>
      <dgm:spPr/>
    </dgm:pt>
    <dgm:pt modelId="{6307BA62-8483-4319-BC04-C3F5BBF1437E}" type="pres">
      <dgm:prSet presAssocID="{749083E1-DA59-4C00-9B16-AAEF128CE227}" presName="space" presStyleCnt="0"/>
      <dgm:spPr/>
    </dgm:pt>
    <dgm:pt modelId="{B8223944-8C91-480A-999C-0AB06F19775F}" type="pres">
      <dgm:prSet presAssocID="{4971A008-A08C-46B0-A058-785DBE2897AD}" presName="compositeA" presStyleCnt="0"/>
      <dgm:spPr/>
    </dgm:pt>
    <dgm:pt modelId="{CD05E32B-5FC2-44B3-AA46-89207764D005}" type="pres">
      <dgm:prSet presAssocID="{4971A008-A08C-46B0-A058-785DBE2897AD}" presName="textA" presStyleLbl="revTx" presStyleIdx="2" presStyleCnt="7">
        <dgm:presLayoutVars>
          <dgm:bulletEnabled val="1"/>
        </dgm:presLayoutVars>
      </dgm:prSet>
      <dgm:spPr/>
      <dgm:t>
        <a:bodyPr/>
        <a:lstStyle/>
        <a:p>
          <a:endParaRPr lang="en-US"/>
        </a:p>
      </dgm:t>
    </dgm:pt>
    <dgm:pt modelId="{88CC166F-A732-4245-8B26-3D5E730B4A6D}" type="pres">
      <dgm:prSet presAssocID="{4971A008-A08C-46B0-A058-785DBE2897AD}" presName="circleA" presStyleLbl="node1" presStyleIdx="2" presStyleCnt="7"/>
      <dgm:spPr/>
    </dgm:pt>
    <dgm:pt modelId="{1875D32B-99A3-4880-AAB2-57A2E4AA7853}" type="pres">
      <dgm:prSet presAssocID="{4971A008-A08C-46B0-A058-785DBE2897AD}" presName="spaceA" presStyleCnt="0"/>
      <dgm:spPr/>
    </dgm:pt>
    <dgm:pt modelId="{66841F8C-4765-42C1-934D-B76BDCBB1834}" type="pres">
      <dgm:prSet presAssocID="{F9A3A8C9-1D34-469D-9B7E-E75CD625A6B1}" presName="space" presStyleCnt="0"/>
      <dgm:spPr/>
    </dgm:pt>
    <dgm:pt modelId="{5C66FE54-2045-4834-8F14-0FF71D63D021}" type="pres">
      <dgm:prSet presAssocID="{3DAF0991-4D00-42EB-B836-517BC319C33B}" presName="compositeB" presStyleCnt="0"/>
      <dgm:spPr/>
    </dgm:pt>
    <dgm:pt modelId="{09FD6DB7-3123-4464-B7BB-C95976F9691D}" type="pres">
      <dgm:prSet presAssocID="{3DAF0991-4D00-42EB-B836-517BC319C33B}" presName="textB" presStyleLbl="revTx" presStyleIdx="3" presStyleCnt="7">
        <dgm:presLayoutVars>
          <dgm:bulletEnabled val="1"/>
        </dgm:presLayoutVars>
      </dgm:prSet>
      <dgm:spPr/>
      <dgm:t>
        <a:bodyPr/>
        <a:lstStyle/>
        <a:p>
          <a:endParaRPr lang="en-US"/>
        </a:p>
      </dgm:t>
    </dgm:pt>
    <dgm:pt modelId="{1E7BA5EB-96E3-42C2-9213-5C3281AA768D}" type="pres">
      <dgm:prSet presAssocID="{3DAF0991-4D00-42EB-B836-517BC319C33B}" presName="circleB" presStyleLbl="node1" presStyleIdx="3" presStyleCnt="7"/>
      <dgm:spPr/>
    </dgm:pt>
    <dgm:pt modelId="{B58740B6-01A4-434C-85A2-6FDDAAF3F1DA}" type="pres">
      <dgm:prSet presAssocID="{3DAF0991-4D00-42EB-B836-517BC319C33B}" presName="spaceB" presStyleCnt="0"/>
      <dgm:spPr/>
    </dgm:pt>
    <dgm:pt modelId="{D54BC040-B1CD-479B-BCB1-A263BC2013B1}" type="pres">
      <dgm:prSet presAssocID="{B844B5A7-0BF3-4D70-93EF-9DCE96C6E874}" presName="space" presStyleCnt="0"/>
      <dgm:spPr/>
    </dgm:pt>
    <dgm:pt modelId="{E081523E-3CD0-4263-B58E-718003E934EA}" type="pres">
      <dgm:prSet presAssocID="{BC7ED108-B8C8-4E3A-B6E3-7546413EDF0E}" presName="compositeA" presStyleCnt="0"/>
      <dgm:spPr/>
    </dgm:pt>
    <dgm:pt modelId="{20129163-5758-469C-9C58-3DA8109DB67A}" type="pres">
      <dgm:prSet presAssocID="{BC7ED108-B8C8-4E3A-B6E3-7546413EDF0E}" presName="textA" presStyleLbl="revTx" presStyleIdx="4" presStyleCnt="7">
        <dgm:presLayoutVars>
          <dgm:bulletEnabled val="1"/>
        </dgm:presLayoutVars>
      </dgm:prSet>
      <dgm:spPr/>
      <dgm:t>
        <a:bodyPr/>
        <a:lstStyle/>
        <a:p>
          <a:endParaRPr lang="en-US"/>
        </a:p>
      </dgm:t>
    </dgm:pt>
    <dgm:pt modelId="{19B757BB-CE68-4EA0-AB6A-B0BE54E7F183}" type="pres">
      <dgm:prSet presAssocID="{BC7ED108-B8C8-4E3A-B6E3-7546413EDF0E}" presName="circleA" presStyleLbl="node1" presStyleIdx="4" presStyleCnt="7"/>
      <dgm:spPr/>
    </dgm:pt>
    <dgm:pt modelId="{76559AAC-CB27-4637-AAE6-E87456602507}" type="pres">
      <dgm:prSet presAssocID="{BC7ED108-B8C8-4E3A-B6E3-7546413EDF0E}" presName="spaceA" presStyleCnt="0"/>
      <dgm:spPr/>
    </dgm:pt>
    <dgm:pt modelId="{8A15C99C-6DF2-4980-BCF0-E983B4394A0F}" type="pres">
      <dgm:prSet presAssocID="{923697DA-B23A-482F-9803-112FCBA212F6}" presName="space" presStyleCnt="0"/>
      <dgm:spPr/>
    </dgm:pt>
    <dgm:pt modelId="{FD3FC9D4-F82C-4154-8251-9F8EA3EE9177}" type="pres">
      <dgm:prSet presAssocID="{3678FD21-909B-436D-9130-4FB7F7806E93}" presName="compositeB" presStyleCnt="0"/>
      <dgm:spPr/>
    </dgm:pt>
    <dgm:pt modelId="{7F515537-3741-41A3-B25E-847A0B847C88}" type="pres">
      <dgm:prSet presAssocID="{3678FD21-909B-436D-9130-4FB7F7806E93}" presName="textB" presStyleLbl="revTx" presStyleIdx="5" presStyleCnt="7">
        <dgm:presLayoutVars>
          <dgm:bulletEnabled val="1"/>
        </dgm:presLayoutVars>
      </dgm:prSet>
      <dgm:spPr/>
      <dgm:t>
        <a:bodyPr/>
        <a:lstStyle/>
        <a:p>
          <a:endParaRPr lang="en-US"/>
        </a:p>
      </dgm:t>
    </dgm:pt>
    <dgm:pt modelId="{67837F68-51D4-4A3B-9F0D-BBEABF9BA08A}" type="pres">
      <dgm:prSet presAssocID="{3678FD21-909B-436D-9130-4FB7F7806E93}" presName="circleB" presStyleLbl="node1" presStyleIdx="5" presStyleCnt="7"/>
      <dgm:spPr/>
    </dgm:pt>
    <dgm:pt modelId="{0BE63807-CEB5-44A0-BABD-DA3E55DC7153}" type="pres">
      <dgm:prSet presAssocID="{3678FD21-909B-436D-9130-4FB7F7806E93}" presName="spaceB" presStyleCnt="0"/>
      <dgm:spPr/>
    </dgm:pt>
    <dgm:pt modelId="{615DAA22-8F6F-45ED-821E-FDC3B39B0AAD}" type="pres">
      <dgm:prSet presAssocID="{9AF4EE3E-A7B5-4F59-A03C-88B9A239F3C6}" presName="space" presStyleCnt="0"/>
      <dgm:spPr/>
    </dgm:pt>
    <dgm:pt modelId="{C5148EE7-43CD-491B-9971-5264C5F38BE3}" type="pres">
      <dgm:prSet presAssocID="{D9C36F4F-91E1-42F1-939F-5922A53DC069}" presName="compositeA" presStyleCnt="0"/>
      <dgm:spPr/>
    </dgm:pt>
    <dgm:pt modelId="{50BFECAE-252B-482D-A181-E04087842BAD}" type="pres">
      <dgm:prSet presAssocID="{D9C36F4F-91E1-42F1-939F-5922A53DC069}" presName="textA" presStyleLbl="revTx" presStyleIdx="6" presStyleCnt="7" custScaleY="44444" custLinFactNeighborX="-14113" custLinFactNeighborY="37698">
        <dgm:presLayoutVars>
          <dgm:bulletEnabled val="1"/>
        </dgm:presLayoutVars>
      </dgm:prSet>
      <dgm:spPr/>
    </dgm:pt>
    <dgm:pt modelId="{DA292F1B-336D-4460-BD45-897EB599028D}" type="pres">
      <dgm:prSet presAssocID="{D9C36F4F-91E1-42F1-939F-5922A53DC069}" presName="circleA" presStyleLbl="node1" presStyleIdx="6" presStyleCnt="7" custLinFactNeighborX="-6116" custLinFactNeighborY="50001"/>
      <dgm:spPr/>
    </dgm:pt>
    <dgm:pt modelId="{603254F9-7715-45E8-9B1F-F12224EBFAEC}" type="pres">
      <dgm:prSet presAssocID="{D9C36F4F-91E1-42F1-939F-5922A53DC069}" presName="spaceA" presStyleCnt="0"/>
      <dgm:spPr/>
    </dgm:pt>
  </dgm:ptLst>
  <dgm:cxnLst>
    <dgm:cxn modelId="{A4605717-98B6-43A7-B46C-671C2F546A4F}" srcId="{42A4FBF8-4BFF-4395-A54D-72B082F3E94C}" destId="{8370E25F-FBBB-448A-95AF-33AC9F561ABB}" srcOrd="0" destOrd="0" parTransId="{64F9A6C9-04A4-45BE-A39B-85D564E13B9C}" sibTransId="{0176F622-4669-4D32-91E8-16558213509B}"/>
    <dgm:cxn modelId="{25A7D68B-7FA6-42E5-BC12-7976C3D8B58F}" type="presOf" srcId="{BC7ED108-B8C8-4E3A-B6E3-7546413EDF0E}" destId="{20129163-5758-469C-9C58-3DA8109DB67A}" srcOrd="0" destOrd="0" presId="urn:microsoft.com/office/officeart/2005/8/layout/hProcess11"/>
    <dgm:cxn modelId="{CE70A8D3-072F-4574-A02A-C8969C6BD0A1}" type="presOf" srcId="{3DAF0991-4D00-42EB-B836-517BC319C33B}" destId="{09FD6DB7-3123-4464-B7BB-C95976F9691D}" srcOrd="0" destOrd="0" presId="urn:microsoft.com/office/officeart/2005/8/layout/hProcess11"/>
    <dgm:cxn modelId="{C7BC1305-8F4E-453B-8AF5-79686A5CF164}" type="presOf" srcId="{D9C36F4F-91E1-42F1-939F-5922A53DC069}" destId="{50BFECAE-252B-482D-A181-E04087842BAD}" srcOrd="0" destOrd="0" presId="urn:microsoft.com/office/officeart/2005/8/layout/hProcess11"/>
    <dgm:cxn modelId="{9011CF1B-FD4A-45D1-A691-58ACC96D47E8}" srcId="{42A4FBF8-4BFF-4395-A54D-72B082F3E94C}" destId="{D9C36F4F-91E1-42F1-939F-5922A53DC069}" srcOrd="6" destOrd="0" parTransId="{2357A668-4588-4574-80CB-92583AA1DD41}" sibTransId="{0EDC7A6E-D472-48C6-96A8-13E6B46B25B4}"/>
    <dgm:cxn modelId="{AFA0159D-3A56-48EA-AB9A-6C68E96A5C4D}" type="presOf" srcId="{4971A008-A08C-46B0-A058-785DBE2897AD}" destId="{CD05E32B-5FC2-44B3-AA46-89207764D005}" srcOrd="0" destOrd="0" presId="urn:microsoft.com/office/officeart/2005/8/layout/hProcess11"/>
    <dgm:cxn modelId="{EE51FFD2-0A9E-47B2-B287-B4F3CBF7DF48}" type="presOf" srcId="{8370E25F-FBBB-448A-95AF-33AC9F561ABB}" destId="{D430DFD2-A7E2-412B-9F58-FCD856DD97AC}" srcOrd="0" destOrd="0" presId="urn:microsoft.com/office/officeart/2005/8/layout/hProcess11"/>
    <dgm:cxn modelId="{9D5F15F6-77E7-43D9-B461-0AC8CAA6587B}" type="presOf" srcId="{42A4FBF8-4BFF-4395-A54D-72B082F3E94C}" destId="{522C731A-F01D-4683-84C1-973B4E61F7A8}" srcOrd="0" destOrd="0" presId="urn:microsoft.com/office/officeart/2005/8/layout/hProcess11"/>
    <dgm:cxn modelId="{F36C5BC3-5979-4EFF-9AE7-A826D6E47CAB}" srcId="{42A4FBF8-4BFF-4395-A54D-72B082F3E94C}" destId="{3678FD21-909B-436D-9130-4FB7F7806E93}" srcOrd="5" destOrd="0" parTransId="{3472D3F2-E8CC-4D47-9029-592349E98F78}" sibTransId="{9AF4EE3E-A7B5-4F59-A03C-88B9A239F3C6}"/>
    <dgm:cxn modelId="{D760C3ED-7BB3-4B16-A1DD-CACD26160E9E}" srcId="{42A4FBF8-4BFF-4395-A54D-72B082F3E94C}" destId="{BC7ED108-B8C8-4E3A-B6E3-7546413EDF0E}" srcOrd="4" destOrd="0" parTransId="{8A1AB9BD-5A4E-435F-89AC-D7295ACF5DA1}" sibTransId="{923697DA-B23A-482F-9803-112FCBA212F6}"/>
    <dgm:cxn modelId="{8BE9DB86-B6D3-408F-A457-B5EC403E28BF}" type="presOf" srcId="{3678FD21-909B-436D-9130-4FB7F7806E93}" destId="{7F515537-3741-41A3-B25E-847A0B847C88}" srcOrd="0" destOrd="0" presId="urn:microsoft.com/office/officeart/2005/8/layout/hProcess11"/>
    <dgm:cxn modelId="{ED06EE2F-5560-43FE-BEB0-D61D480A45EF}" type="presOf" srcId="{60E7F1DA-9EC5-4DBA-9E4C-49E62F52892F}" destId="{718F286C-3718-4C13-B7DB-65E25E2483B5}" srcOrd="0" destOrd="0" presId="urn:microsoft.com/office/officeart/2005/8/layout/hProcess11"/>
    <dgm:cxn modelId="{4BC6CCDC-7882-49A1-B600-7353876B0564}" srcId="{42A4FBF8-4BFF-4395-A54D-72B082F3E94C}" destId="{3DAF0991-4D00-42EB-B836-517BC319C33B}" srcOrd="3" destOrd="0" parTransId="{71C26DB1-626F-4650-B721-3CB9D92699A6}" sibTransId="{B844B5A7-0BF3-4D70-93EF-9DCE96C6E874}"/>
    <dgm:cxn modelId="{A9186313-453A-4E77-8F14-0EB69341F6AB}" srcId="{42A4FBF8-4BFF-4395-A54D-72B082F3E94C}" destId="{60E7F1DA-9EC5-4DBA-9E4C-49E62F52892F}" srcOrd="1" destOrd="0" parTransId="{A348521D-7EE5-435C-9062-DD9AEFB8802A}" sibTransId="{749083E1-DA59-4C00-9B16-AAEF128CE227}"/>
    <dgm:cxn modelId="{F81018F8-DE24-43F9-B5B7-0C9643740249}" srcId="{42A4FBF8-4BFF-4395-A54D-72B082F3E94C}" destId="{4971A008-A08C-46B0-A058-785DBE2897AD}" srcOrd="2" destOrd="0" parTransId="{2E6DF470-3E87-4962-AC65-6E9D92D1720F}" sibTransId="{F9A3A8C9-1D34-469D-9B7E-E75CD625A6B1}"/>
    <dgm:cxn modelId="{40DB4E3B-9F06-40CC-BFCF-C98E6878863D}" type="presParOf" srcId="{522C731A-F01D-4683-84C1-973B4E61F7A8}" destId="{22ABB633-596F-4CBB-A3C6-404A5F67A7F4}" srcOrd="0" destOrd="0" presId="urn:microsoft.com/office/officeart/2005/8/layout/hProcess11"/>
    <dgm:cxn modelId="{49BF5FF9-62FE-40AD-9550-FC3768D1560E}" type="presParOf" srcId="{522C731A-F01D-4683-84C1-973B4E61F7A8}" destId="{D4485FE8-2E5F-48E4-8435-992796C37C18}" srcOrd="1" destOrd="0" presId="urn:microsoft.com/office/officeart/2005/8/layout/hProcess11"/>
    <dgm:cxn modelId="{6D5352E5-5E6A-49B8-83A8-3415FA6F3946}" type="presParOf" srcId="{D4485FE8-2E5F-48E4-8435-992796C37C18}" destId="{3C38FEEB-6C36-45FC-8E5E-5F5AB4267160}" srcOrd="0" destOrd="0" presId="urn:microsoft.com/office/officeart/2005/8/layout/hProcess11"/>
    <dgm:cxn modelId="{4B6969F3-F856-4773-9EA5-23E07C9A3B6E}" type="presParOf" srcId="{3C38FEEB-6C36-45FC-8E5E-5F5AB4267160}" destId="{D430DFD2-A7E2-412B-9F58-FCD856DD97AC}" srcOrd="0" destOrd="0" presId="urn:microsoft.com/office/officeart/2005/8/layout/hProcess11"/>
    <dgm:cxn modelId="{8DAA4BC5-28FF-4CA0-868C-8DA157AC20D1}" type="presParOf" srcId="{3C38FEEB-6C36-45FC-8E5E-5F5AB4267160}" destId="{649573D3-9BB0-4663-BC7F-F18E6D920E5E}" srcOrd="1" destOrd="0" presId="urn:microsoft.com/office/officeart/2005/8/layout/hProcess11"/>
    <dgm:cxn modelId="{DC832D13-B6D7-4730-A12F-C3029198131E}" type="presParOf" srcId="{3C38FEEB-6C36-45FC-8E5E-5F5AB4267160}" destId="{9DCACEEE-B8B9-42C8-8B66-5F80DEF1F775}" srcOrd="2" destOrd="0" presId="urn:microsoft.com/office/officeart/2005/8/layout/hProcess11"/>
    <dgm:cxn modelId="{EBC0B022-3C22-4FBB-9DE1-4C654B1E0DE4}" type="presParOf" srcId="{D4485FE8-2E5F-48E4-8435-992796C37C18}" destId="{A3B15669-5E52-4E46-A071-A40D7C2500E8}" srcOrd="1" destOrd="0" presId="urn:microsoft.com/office/officeart/2005/8/layout/hProcess11"/>
    <dgm:cxn modelId="{AC0C2525-C914-4B01-A7A1-76AC5B756ADD}" type="presParOf" srcId="{D4485FE8-2E5F-48E4-8435-992796C37C18}" destId="{22B03B6B-0ACC-4EB2-AA4B-053517E2A25E}" srcOrd="2" destOrd="0" presId="urn:microsoft.com/office/officeart/2005/8/layout/hProcess11"/>
    <dgm:cxn modelId="{000ED7E9-CF6D-40F7-B8C0-8CE57ECFDA90}" type="presParOf" srcId="{22B03B6B-0ACC-4EB2-AA4B-053517E2A25E}" destId="{718F286C-3718-4C13-B7DB-65E25E2483B5}" srcOrd="0" destOrd="0" presId="urn:microsoft.com/office/officeart/2005/8/layout/hProcess11"/>
    <dgm:cxn modelId="{F6FC9A44-B769-44E7-A713-CC0EAE27FB38}" type="presParOf" srcId="{22B03B6B-0ACC-4EB2-AA4B-053517E2A25E}" destId="{3CA11CEC-225B-41E7-B441-04227E4E21EE}" srcOrd="1" destOrd="0" presId="urn:microsoft.com/office/officeart/2005/8/layout/hProcess11"/>
    <dgm:cxn modelId="{60B22B17-9804-4F69-8066-D47C375E0A57}" type="presParOf" srcId="{22B03B6B-0ACC-4EB2-AA4B-053517E2A25E}" destId="{157479E8-65D1-4E83-9EBB-DBAF2E447FA5}" srcOrd="2" destOrd="0" presId="urn:microsoft.com/office/officeart/2005/8/layout/hProcess11"/>
    <dgm:cxn modelId="{41A42976-DB51-42AF-8E02-B02597908F70}" type="presParOf" srcId="{D4485FE8-2E5F-48E4-8435-992796C37C18}" destId="{6307BA62-8483-4319-BC04-C3F5BBF1437E}" srcOrd="3" destOrd="0" presId="urn:microsoft.com/office/officeart/2005/8/layout/hProcess11"/>
    <dgm:cxn modelId="{EAF614D9-CDA2-4E7A-9182-CEB1FAA936B4}" type="presParOf" srcId="{D4485FE8-2E5F-48E4-8435-992796C37C18}" destId="{B8223944-8C91-480A-999C-0AB06F19775F}" srcOrd="4" destOrd="0" presId="urn:microsoft.com/office/officeart/2005/8/layout/hProcess11"/>
    <dgm:cxn modelId="{1F1F81B7-BF52-4768-9672-102587FE0473}" type="presParOf" srcId="{B8223944-8C91-480A-999C-0AB06F19775F}" destId="{CD05E32B-5FC2-44B3-AA46-89207764D005}" srcOrd="0" destOrd="0" presId="urn:microsoft.com/office/officeart/2005/8/layout/hProcess11"/>
    <dgm:cxn modelId="{0AE65B81-9525-4396-8475-BA75258AEF2C}" type="presParOf" srcId="{B8223944-8C91-480A-999C-0AB06F19775F}" destId="{88CC166F-A732-4245-8B26-3D5E730B4A6D}" srcOrd="1" destOrd="0" presId="urn:microsoft.com/office/officeart/2005/8/layout/hProcess11"/>
    <dgm:cxn modelId="{F5D813F1-688E-4C80-8272-6B57D43BD8E1}" type="presParOf" srcId="{B8223944-8C91-480A-999C-0AB06F19775F}" destId="{1875D32B-99A3-4880-AAB2-57A2E4AA7853}" srcOrd="2" destOrd="0" presId="urn:microsoft.com/office/officeart/2005/8/layout/hProcess11"/>
    <dgm:cxn modelId="{C72D1C8F-F0F3-4ABB-9A1C-1C5F4E2B5D14}" type="presParOf" srcId="{D4485FE8-2E5F-48E4-8435-992796C37C18}" destId="{66841F8C-4765-42C1-934D-B76BDCBB1834}" srcOrd="5" destOrd="0" presId="urn:microsoft.com/office/officeart/2005/8/layout/hProcess11"/>
    <dgm:cxn modelId="{73634869-8C73-4BAC-B3B5-D516A1CF79E4}" type="presParOf" srcId="{D4485FE8-2E5F-48E4-8435-992796C37C18}" destId="{5C66FE54-2045-4834-8F14-0FF71D63D021}" srcOrd="6" destOrd="0" presId="urn:microsoft.com/office/officeart/2005/8/layout/hProcess11"/>
    <dgm:cxn modelId="{4F01478B-8681-43B3-BDB3-99121A4655C3}" type="presParOf" srcId="{5C66FE54-2045-4834-8F14-0FF71D63D021}" destId="{09FD6DB7-3123-4464-B7BB-C95976F9691D}" srcOrd="0" destOrd="0" presId="urn:microsoft.com/office/officeart/2005/8/layout/hProcess11"/>
    <dgm:cxn modelId="{E3E73257-67D5-4A48-BCA2-69320CC7E42D}" type="presParOf" srcId="{5C66FE54-2045-4834-8F14-0FF71D63D021}" destId="{1E7BA5EB-96E3-42C2-9213-5C3281AA768D}" srcOrd="1" destOrd="0" presId="urn:microsoft.com/office/officeart/2005/8/layout/hProcess11"/>
    <dgm:cxn modelId="{92A7A747-C36E-4F22-930F-83ED83768017}" type="presParOf" srcId="{5C66FE54-2045-4834-8F14-0FF71D63D021}" destId="{B58740B6-01A4-434C-85A2-6FDDAAF3F1DA}" srcOrd="2" destOrd="0" presId="urn:microsoft.com/office/officeart/2005/8/layout/hProcess11"/>
    <dgm:cxn modelId="{6779D6DC-B447-4367-9966-C47BB89371D9}" type="presParOf" srcId="{D4485FE8-2E5F-48E4-8435-992796C37C18}" destId="{D54BC040-B1CD-479B-BCB1-A263BC2013B1}" srcOrd="7" destOrd="0" presId="urn:microsoft.com/office/officeart/2005/8/layout/hProcess11"/>
    <dgm:cxn modelId="{4F3F84CE-42A9-4CC7-B3FC-02E213C062C5}" type="presParOf" srcId="{D4485FE8-2E5F-48E4-8435-992796C37C18}" destId="{E081523E-3CD0-4263-B58E-718003E934EA}" srcOrd="8" destOrd="0" presId="urn:microsoft.com/office/officeart/2005/8/layout/hProcess11"/>
    <dgm:cxn modelId="{98EB9AF8-3CA6-4CBB-971E-37BFA50460EE}" type="presParOf" srcId="{E081523E-3CD0-4263-B58E-718003E934EA}" destId="{20129163-5758-469C-9C58-3DA8109DB67A}" srcOrd="0" destOrd="0" presId="urn:microsoft.com/office/officeart/2005/8/layout/hProcess11"/>
    <dgm:cxn modelId="{4AFD5115-421E-442B-AC49-29ACC64F99FD}" type="presParOf" srcId="{E081523E-3CD0-4263-B58E-718003E934EA}" destId="{19B757BB-CE68-4EA0-AB6A-B0BE54E7F183}" srcOrd="1" destOrd="0" presId="urn:microsoft.com/office/officeart/2005/8/layout/hProcess11"/>
    <dgm:cxn modelId="{E07AD552-50B0-4CA6-B7CD-7C69BD8792A7}" type="presParOf" srcId="{E081523E-3CD0-4263-B58E-718003E934EA}" destId="{76559AAC-CB27-4637-AAE6-E87456602507}" srcOrd="2" destOrd="0" presId="urn:microsoft.com/office/officeart/2005/8/layout/hProcess11"/>
    <dgm:cxn modelId="{55742093-0DF2-4DF1-AB86-F297E9C845D7}" type="presParOf" srcId="{D4485FE8-2E5F-48E4-8435-992796C37C18}" destId="{8A15C99C-6DF2-4980-BCF0-E983B4394A0F}" srcOrd="9" destOrd="0" presId="urn:microsoft.com/office/officeart/2005/8/layout/hProcess11"/>
    <dgm:cxn modelId="{4CA0E5FA-45F4-46CE-BD72-BBB684F1D319}" type="presParOf" srcId="{D4485FE8-2E5F-48E4-8435-992796C37C18}" destId="{FD3FC9D4-F82C-4154-8251-9F8EA3EE9177}" srcOrd="10" destOrd="0" presId="urn:microsoft.com/office/officeart/2005/8/layout/hProcess11"/>
    <dgm:cxn modelId="{76A1BB11-1DA5-4DEB-9360-2BA5139B067E}" type="presParOf" srcId="{FD3FC9D4-F82C-4154-8251-9F8EA3EE9177}" destId="{7F515537-3741-41A3-B25E-847A0B847C88}" srcOrd="0" destOrd="0" presId="urn:microsoft.com/office/officeart/2005/8/layout/hProcess11"/>
    <dgm:cxn modelId="{81020DA8-7ADE-43B6-BB59-6E10F8AA9952}" type="presParOf" srcId="{FD3FC9D4-F82C-4154-8251-9F8EA3EE9177}" destId="{67837F68-51D4-4A3B-9F0D-BBEABF9BA08A}" srcOrd="1" destOrd="0" presId="urn:microsoft.com/office/officeart/2005/8/layout/hProcess11"/>
    <dgm:cxn modelId="{62A3BDDF-9648-4847-A86C-F549A61B79B7}" type="presParOf" srcId="{FD3FC9D4-F82C-4154-8251-9F8EA3EE9177}" destId="{0BE63807-CEB5-44A0-BABD-DA3E55DC7153}" srcOrd="2" destOrd="0" presId="urn:microsoft.com/office/officeart/2005/8/layout/hProcess11"/>
    <dgm:cxn modelId="{695EB164-7380-436C-9465-B5D04B6A2DE3}" type="presParOf" srcId="{D4485FE8-2E5F-48E4-8435-992796C37C18}" destId="{615DAA22-8F6F-45ED-821E-FDC3B39B0AAD}" srcOrd="11" destOrd="0" presId="urn:microsoft.com/office/officeart/2005/8/layout/hProcess11"/>
    <dgm:cxn modelId="{1A65F100-122F-4AC5-9B77-A1B22D0FD891}" type="presParOf" srcId="{D4485FE8-2E5F-48E4-8435-992796C37C18}" destId="{C5148EE7-43CD-491B-9971-5264C5F38BE3}" srcOrd="12" destOrd="0" presId="urn:microsoft.com/office/officeart/2005/8/layout/hProcess11"/>
    <dgm:cxn modelId="{0C370944-B6C6-436F-B392-13DA0BA67F8D}" type="presParOf" srcId="{C5148EE7-43CD-491B-9971-5264C5F38BE3}" destId="{50BFECAE-252B-482D-A181-E04087842BAD}" srcOrd="0" destOrd="0" presId="urn:microsoft.com/office/officeart/2005/8/layout/hProcess11"/>
    <dgm:cxn modelId="{D3A35C5D-A42F-4496-9E02-816FE72042A7}" type="presParOf" srcId="{C5148EE7-43CD-491B-9971-5264C5F38BE3}" destId="{DA292F1B-336D-4460-BD45-897EB599028D}" srcOrd="1" destOrd="0" presId="urn:microsoft.com/office/officeart/2005/8/layout/hProcess11"/>
    <dgm:cxn modelId="{582CF56B-7AAC-4586-8797-E00DE594D079}" type="presParOf" srcId="{C5148EE7-43CD-491B-9971-5264C5F38BE3}" destId="{603254F9-7715-45E8-9B1F-F12224EBFAEC}" srcOrd="2" destOrd="0" presId="urn:microsoft.com/office/officeart/2005/8/layout/hProcess11"/>
  </dgm:cxnLst>
  <dgm:bg/>
  <dgm:whole/>
</dgm:dataModel>
</file>

<file path=ppt/diagrams/layout1.xml><?xml version="1.0" encoding="utf-8"?>
<dgm:layoutDef xmlns:dgm="http://schemas.openxmlformats.org/drawingml/2006/diagram" xmlns:a="http://schemas.openxmlformats.org/drawingml/2006/main" uniqueId="urn:microsoft.com/office/officeart/2005/8/layout/hProcess11">
  <dgm:title val=""/>
  <dgm:desc val=""/>
  <dgm:catLst>
    <dgm:cat type="process" pri="8000"/>
    <dgm:cat type="convert" pri="14000"/>
  </dgm:catLst>
  <dgm:sampData useDef="1">
    <dgm:dataModel>
      <dgm:pt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hoose name="Name1">
      <dgm:if name="Name2" func="var" arg="dir" op="equ" val="norm">
        <dgm:constrLst>
          <dgm:constr type="w" for="ch" forName="arrow" refType="w"/>
          <dgm:constr type="h" for="ch" forName="arrow" refType="h" fact="0.4"/>
          <dgm:constr type="ctrY" for="ch" forName="arrow" refType="h" fact="0.5"/>
          <dgm:constr type="l" for="ch" forName="arrow"/>
          <dgm:constr type="w" for="ch" forName="points" refType="w" fact="0.9"/>
          <dgm:constr type="h" for="ch" forName="points" refType="h"/>
          <dgm:constr type="t" for="ch" forName="points"/>
          <dgm:constr type="l" for="ch" forName="points"/>
        </dgm:constrLst>
      </dgm:if>
      <dgm:else name="Name3">
        <dgm:constrLst>
          <dgm:constr type="w" for="ch" forName="arrow" refType="w"/>
          <dgm:constr type="h" for="ch" forName="arrow" refType="h" fact="0.4"/>
          <dgm:constr type="ctrY" for="ch" forName="arrow" refType="h" fact="0.5"/>
          <dgm:constr type="r" for="ch" forName="arrow" refType="w"/>
          <dgm:constr type="w" for="ch" forName="points" refType="w" fact="0.9"/>
          <dgm:constr type="h" for="ch" forName="points" refType="h"/>
          <dgm:constr type="t" for="ch" forName="points"/>
          <dgm:constr type="r" for="ch" forName="points" refType="w"/>
        </dgm:constrLst>
      </dgm:else>
    </dgm:choose>
    <dgm:ruleLst/>
    <dgm:layoutNode name="arrow" styleLbl="bgShp">
      <dgm:alg type="sp"/>
      <dgm:choose name="Name4">
        <dgm:if name="Name5" func="var" arg="dir" op="equ" val="norm">
          <dgm:shape xmlns:r="http://schemas.openxmlformats.org/officeDocument/2006/relationships" type="notchedRightArrow" r:blip="">
            <dgm:adjLst/>
          </dgm:shape>
        </dgm:if>
        <dgm:else name="Name6">
          <dgm:shape xmlns:r="http://schemas.openxmlformats.org/officeDocument/2006/relationships" rot="180" type="notchedRightArrow" r:blip="">
            <dgm:adjLst/>
          </dgm:shape>
        </dgm:else>
      </dgm:choose>
      <dgm:presOf/>
      <dgm:constrLst/>
      <dgm:ruleLst/>
    </dgm:layoutNode>
    <dgm:layoutNode name="points">
      <dgm:choose name="Name7">
        <dgm:if name="Name8" func="var" arg="dir" op="equ" val="norm">
          <dgm:alg type="lin">
            <dgm:param type="linDir" val="fromL"/>
          </dgm:alg>
        </dgm:if>
        <dgm:else name="Name9">
          <dgm:alg type="lin">
            <dgm:param type="linDir" val="fromR"/>
          </dgm:alg>
        </dgm:else>
      </dgm:choose>
      <dgm:shape xmlns:r="http://schemas.openxmlformats.org/officeDocument/2006/relationships" r:blip="">
        <dgm:adjLst/>
      </dgm:shape>
      <dgm:presOf/>
      <dgm:constrLst>
        <dgm:constr type="w" for="ch" forName="compositeA" refType="w"/>
        <dgm:constr type="h" for="ch" forName="compositeA" refType="h"/>
        <dgm:constr type="w" for="ch" forName="compositeB" refType="w" refFor="ch" refForName="compositeA" op="equ"/>
        <dgm:constr type="h" for="ch" forName="compositeB" refType="h" refFor="ch" refForName="compositeA" op="equ"/>
        <dgm:constr type="primFontSz" for="des" ptType="node" op="equ" val="65"/>
        <dgm:constr type="w" for="ch" forName="space" refType="w" refFor="ch" refForName="compositeA" op="equ" fact="0.05"/>
      </dgm:constrLst>
      <dgm:ruleLst/>
      <dgm:forEach name="Name10" axis="ch" ptType="node">
        <dgm:choose name="Name11">
          <dgm:if name="Name12" axis="self" ptType="node" func="posOdd" op="equ" val="1">
            <dgm:layoutNode name="compositeA">
              <dgm:alg type="composite"/>
              <dgm:shape xmlns:r="http://schemas.openxmlformats.org/officeDocument/2006/relationships" r:blip="">
                <dgm:adjLst/>
              </dgm:shape>
              <dgm:presOf/>
              <dgm:constrLst>
                <dgm:constr type="w" for="ch" forName="textA" refType="w"/>
                <dgm:constr type="h" for="ch" forName="textA" refType="h" fact="0.4"/>
                <dgm:constr type="t" for="ch" forName="textA"/>
                <dgm:constr type="l" for="ch" forName="textA"/>
                <dgm:constr type="h" for="ch" forName="circleA" refType="h" fact="0.1"/>
                <dgm:constr type="h" for="ch" forName="circleA" refType="w" op="lte"/>
                <dgm:constr type="w" for="ch" forName="circleA" refType="h" refFor="ch" refForName="circleA" op="equ"/>
                <dgm:constr type="ctrY" for="ch" forName="circleA" refType="h" fact="0.5"/>
                <dgm:constr type="ctrX" for="ch" forName="circleA" refType="w" refFor="ch" refForName="textA" fact="0.5"/>
                <dgm:constr type="w" for="ch" forName="spaceA" refType="w"/>
                <dgm:constr type="h" for="ch" forName="spaceA" refType="h" fact="0.4"/>
                <dgm:constr type="b" for="ch" forName="spaceA" refType="h"/>
                <dgm:constr type="l" for="ch" forName="spaceA"/>
              </dgm:constrLst>
              <dgm:ruleLst/>
              <dgm:layoutNode name="textA" styleLbl="revTx">
                <dgm:varLst>
                  <dgm:bulletEnabled val="1"/>
                </dgm:varLst>
                <dgm:alg type="tx">
                  <dgm:param type="txAnchorVert" val="b"/>
                  <dgm:param type="txAnchorVertCh" val="b"/>
                  <dgm:param type="txAnchorHorzCh" val="ctr"/>
                </dgm:alg>
                <dgm:shape xmlns:r="http://schemas.openxmlformats.org/officeDocument/2006/relationships" type="rect" r:blip="">
                  <dgm:adjLst/>
                </dgm:shape>
                <dgm:presOf axis="desOrSelf" ptType="node"/>
                <dgm:constrLst/>
                <dgm:ruleLst>
                  <dgm:rule type="primFontSz" val="5" fact="NaN" max="NaN"/>
                </dgm:ruleLst>
              </dgm:layoutNode>
              <dgm:layoutNode name="circleA">
                <dgm:alg type="sp"/>
                <dgm:shape xmlns:r="http://schemas.openxmlformats.org/officeDocument/2006/relationships" type="ellipse" r:blip="">
                  <dgm:adjLst/>
                </dgm:shape>
                <dgm:presOf/>
                <dgm:constrLst/>
                <dgm:ruleLst/>
              </dgm:layoutNode>
              <dgm:layoutNode name="spaceA">
                <dgm:alg type="sp"/>
                <dgm:shape xmlns:r="http://schemas.openxmlformats.org/officeDocument/2006/relationships" r:blip="">
                  <dgm:adjLst/>
                </dgm:shape>
                <dgm:presOf/>
                <dgm:constrLst/>
                <dgm:ruleLst/>
              </dgm:layoutNode>
            </dgm:layoutNode>
          </dgm:if>
          <dgm:else name="Name13">
            <dgm:layoutNode name="compositeB">
              <dgm:alg type="composite"/>
              <dgm:shape xmlns:r="http://schemas.openxmlformats.org/officeDocument/2006/relationships" r:blip="">
                <dgm:adjLst/>
              </dgm:shape>
              <dgm:presOf/>
              <dgm:constrLst>
                <dgm:constr type="w" for="ch" forName="textB" refType="w"/>
                <dgm:constr type="h" for="ch" forName="textB" refType="h" fact="0.4"/>
                <dgm:constr type="b" for="ch" forName="textB" refType="h"/>
                <dgm:constr type="l" for="ch" forName="textB"/>
                <dgm:constr type="h" for="ch" forName="circleB" refType="h" fact="0.1"/>
                <dgm:constr type="w" for="ch" forName="circleB" refType="h" refFor="ch" refForName="circleB" op="equ"/>
                <dgm:constr type="h" for="ch" forName="circleB" refType="w" op="lte"/>
                <dgm:constr type="ctrY" for="ch" forName="circleB" refType="h" fact="0.5"/>
                <dgm:constr type="ctrX" for="ch" forName="circleB" refType="w" refFor="ch" refForName="textB" fact="0.5"/>
                <dgm:constr type="w" for="ch" forName="spaceB" refType="w"/>
                <dgm:constr type="h" for="ch" forName="spaceB" refType="h" fact="0.4"/>
                <dgm:constr type="t" for="ch" forName="spaceB"/>
                <dgm:constr type="l" for="ch" forName="spaceB"/>
              </dgm:constrLst>
              <dgm:ruleLst/>
              <dgm:layoutNode name="textB" styleLbl="revTx">
                <dgm:varLst>
                  <dgm:bulletEnabled val="1"/>
                </dgm:varLst>
                <dgm:alg type="tx">
                  <dgm:param type="txAnchorVert" val="t"/>
                  <dgm:param type="txAnchorVertCh" val="t"/>
                  <dgm:param type="txAnchorHorzCh" val="ctr"/>
                </dgm:alg>
                <dgm:shape xmlns:r="http://schemas.openxmlformats.org/officeDocument/2006/relationships" type="rect" r:blip="">
                  <dgm:adjLst/>
                </dgm:shape>
                <dgm:presOf axis="desOrSelf" ptType="node"/>
                <dgm:constrLst/>
                <dgm:ruleLst>
                  <dgm:rule type="primFontSz" val="5" fact="NaN" max="NaN"/>
                </dgm:ruleLst>
              </dgm:layoutNode>
              <dgm:layoutNode name="circleB">
                <dgm:alg type="sp"/>
                <dgm:shape xmlns:r="http://schemas.openxmlformats.org/officeDocument/2006/relationships" type="ellipse" r:blip="">
                  <dgm:adjLst/>
                </dgm:shape>
                <dgm:presOf/>
                <dgm:constrLst/>
                <dgm:ruleLst/>
              </dgm:layoutNode>
              <dgm:layoutNode name="spaceB">
                <dgm:alg type="sp"/>
                <dgm:shape xmlns:r="http://schemas.openxmlformats.org/officeDocument/2006/relationships" r:blip="">
                  <dgm:adjLst/>
                </dgm:shape>
                <dgm:presOf/>
                <dgm:constrLst/>
                <dgm:ruleLst/>
              </dgm:layoutNode>
            </dgm:layoutNode>
          </dgm:else>
        </dgm:choos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25.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DBB5B53-CF65-4A0E-8130-6A8BA72F89A5}" type="datetimeFigureOut">
              <a:rPr lang="en-US" smtClean="0"/>
              <a:pPr/>
              <a:t>7/22/2009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2CBDF1C-F1B2-46AD-A2EF-0F113AFF30DC}"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2CBDF1C-F1B2-46AD-A2EF-0F113AFF30DC}" type="slidenum">
              <a:rPr lang="en-US" smtClean="0"/>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2CBDF1C-F1B2-46AD-A2EF-0F113AFF30DC}" type="slidenum">
              <a:rPr lang="en-US" smtClean="0"/>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2CBDF1C-F1B2-46AD-A2EF-0F113AFF30DC}"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2CBDF1C-F1B2-46AD-A2EF-0F113AFF30DC}"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2CBDF1C-F1B2-46AD-A2EF-0F113AFF30DC}"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2CBDF1C-F1B2-46AD-A2EF-0F113AFF30DC}"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2CBDF1C-F1B2-46AD-A2EF-0F113AFF30DC}"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2CBDF1C-F1B2-46AD-A2EF-0F113AFF30DC}"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2CBDF1C-F1B2-46AD-A2EF-0F113AFF30DC}"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Subtitle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Title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en-US" smtClean="0"/>
              <a:t>Click to edit Master title style</a:t>
            </a:r>
            <a:endParaRPr kumimoji="0" lang="en-US"/>
          </a:p>
        </p:txBody>
      </p:sp>
      <p:cxnSp>
        <p:nvCxnSpPr>
          <p:cNvPr id="8" name="Straight Connector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a:p>
        </p:txBody>
      </p:sp>
      <p:sp>
        <p:nvSpPr>
          <p:cNvPr id="15" name="Date Placeholder 14"/>
          <p:cNvSpPr>
            <a:spLocks noGrp="1"/>
          </p:cNvSpPr>
          <p:nvPr>
            <p:ph type="dt" sz="half" idx="10"/>
          </p:nvPr>
        </p:nvSpPr>
        <p:spPr/>
        <p:txBody>
          <a:bodyPr/>
          <a:lstStyle/>
          <a:p>
            <a:fld id="{6056FC34-E183-405B-B92D-65DE544A9817}" type="datetimeFigureOut">
              <a:rPr lang="en-US" smtClean="0"/>
              <a:pPr/>
              <a:t>7/22/2009</a:t>
            </a:fld>
            <a:endParaRPr lang="en-US"/>
          </a:p>
        </p:txBody>
      </p:sp>
      <p:sp>
        <p:nvSpPr>
          <p:cNvPr id="16" name="Slide Number Placeholder 15"/>
          <p:cNvSpPr>
            <a:spLocks noGrp="1"/>
          </p:cNvSpPr>
          <p:nvPr>
            <p:ph type="sldNum" sz="quarter" idx="11"/>
          </p:nvPr>
        </p:nvSpPr>
        <p:spPr/>
        <p:txBody>
          <a:bodyPr/>
          <a:lstStyle/>
          <a:p>
            <a:fld id="{5D7AB5D5-B3AE-4619-82EC-FE779AFE89CE}" type="slidenum">
              <a:rPr lang="en-US" smtClean="0"/>
              <a:pPr/>
              <a:t>‹#›</a:t>
            </a:fld>
            <a:endParaRPr lang="en-US"/>
          </a:p>
        </p:txBody>
      </p:sp>
      <p:sp>
        <p:nvSpPr>
          <p:cNvPr id="17" name="Footer Placeholder 16"/>
          <p:cNvSpPr>
            <a:spLocks noGrp="1"/>
          </p:cNvSpPr>
          <p:nvPr>
            <p:ph type="ftr" sz="quarter" idx="12"/>
          </p:nvPr>
        </p:nvSpPr>
        <p:spPr/>
        <p:txBody>
          <a:bodyPr/>
          <a:lstStyle/>
          <a:p>
            <a:endParaRPr lang="en-US"/>
          </a:p>
        </p:txBody>
      </p:sp>
    </p:spTree>
  </p:cSld>
  <p:clrMapOvr>
    <a:masterClrMapping/>
  </p:clrMapOvr>
  <p:transition spd="slow">
    <p:newsflash/>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056FC34-E183-405B-B92D-65DE544A9817}" type="datetimeFigureOut">
              <a:rPr lang="en-US" smtClean="0"/>
              <a:pPr/>
              <a:t>7/22/2009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D7AB5D5-B3AE-4619-82EC-FE779AFE89CE}" type="slidenum">
              <a:rPr lang="en-US" smtClean="0"/>
              <a:pPr/>
              <a:t>‹#›</a:t>
            </a:fld>
            <a:endParaRPr lang="en-US"/>
          </a:p>
        </p:txBody>
      </p:sp>
    </p:spTree>
  </p:cSld>
  <p:clrMapOvr>
    <a:masterClrMapping/>
  </p:clrMapOvr>
  <p:transition spd="slow">
    <p:newsflash/>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056FC34-E183-405B-B92D-65DE544A9817}" type="datetimeFigureOut">
              <a:rPr lang="en-US" smtClean="0"/>
              <a:pPr/>
              <a:t>7/22/2009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D7AB5D5-B3AE-4619-82EC-FE779AFE89CE}" type="slidenum">
              <a:rPr lang="en-US" smtClean="0"/>
              <a:pPr/>
              <a:t>‹#›</a:t>
            </a:fld>
            <a:endParaRPr lang="en-US"/>
          </a:p>
        </p:txBody>
      </p:sp>
    </p:spTree>
  </p:cSld>
  <p:clrMapOvr>
    <a:masterClrMapping/>
  </p:clrMapOvr>
  <p:transition spd="slow">
    <p:newsflash/>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9" name="Content Placeholder 8"/>
          <p:cNvSpPr>
            <a:spLocks noGrp="1"/>
          </p:cNvSpPr>
          <p:nvPr>
            <p:ph idx="1"/>
          </p:nvPr>
        </p:nvSpPr>
        <p:spPr>
          <a:xfrm>
            <a:off x="457200" y="1524000"/>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4" name="Date Placeholder 13"/>
          <p:cNvSpPr>
            <a:spLocks noGrp="1"/>
          </p:cNvSpPr>
          <p:nvPr>
            <p:ph type="dt" sz="half" idx="14"/>
          </p:nvPr>
        </p:nvSpPr>
        <p:spPr/>
        <p:txBody>
          <a:bodyPr/>
          <a:lstStyle/>
          <a:p>
            <a:fld id="{6056FC34-E183-405B-B92D-65DE544A9817}" type="datetimeFigureOut">
              <a:rPr lang="en-US" smtClean="0"/>
              <a:pPr/>
              <a:t>7/22/2009</a:t>
            </a:fld>
            <a:endParaRPr lang="en-US"/>
          </a:p>
        </p:txBody>
      </p:sp>
      <p:sp>
        <p:nvSpPr>
          <p:cNvPr id="15" name="Slide Number Placeholder 14"/>
          <p:cNvSpPr>
            <a:spLocks noGrp="1"/>
          </p:cNvSpPr>
          <p:nvPr>
            <p:ph type="sldNum" sz="quarter" idx="15"/>
          </p:nvPr>
        </p:nvSpPr>
        <p:spPr/>
        <p:txBody>
          <a:bodyPr/>
          <a:lstStyle>
            <a:lvl1pPr algn="ctr">
              <a:defRPr/>
            </a:lvl1pPr>
          </a:lstStyle>
          <a:p>
            <a:fld id="{5D7AB5D5-B3AE-4619-82EC-FE779AFE89CE}" type="slidenum">
              <a:rPr lang="en-US" smtClean="0"/>
              <a:pPr/>
              <a:t>‹#›</a:t>
            </a:fld>
            <a:endParaRPr lang="en-US"/>
          </a:p>
        </p:txBody>
      </p:sp>
      <p:sp>
        <p:nvSpPr>
          <p:cNvPr id="16" name="Footer Placeholder 15"/>
          <p:cNvSpPr>
            <a:spLocks noGrp="1"/>
          </p:cNvSpPr>
          <p:nvPr>
            <p:ph type="ftr" sz="quarter" idx="16"/>
          </p:nvPr>
        </p:nvSpPr>
        <p:spPr/>
        <p:txBody>
          <a:bodyPr/>
          <a:lstStyle/>
          <a:p>
            <a:endParaRPr lang="en-US"/>
          </a:p>
        </p:txBody>
      </p:sp>
      <p:sp>
        <p:nvSpPr>
          <p:cNvPr id="17" name="Title 16"/>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masterClrMapping/>
  </p:clrMapOvr>
  <p:transition spd="slow">
    <p:newsflash/>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6056FC34-E183-405B-B92D-65DE544A9817}" type="datetimeFigureOut">
              <a:rPr lang="en-US" smtClean="0"/>
              <a:pPr/>
              <a:t>7/22/2009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D7AB5D5-B3AE-4619-82EC-FE779AFE89CE}" type="slidenum">
              <a:rPr lang="en-US" smtClean="0"/>
              <a:pPr/>
              <a:t>‹#›</a:t>
            </a:fld>
            <a:endParaRPr lang="en-US"/>
          </a:p>
        </p:txBody>
      </p:sp>
      <p:sp>
        <p:nvSpPr>
          <p:cNvPr id="2" name="Title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cxnSp>
        <p:nvCxnSpPr>
          <p:cNvPr id="7" name="Straight Connector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transition spd="slow">
    <p:newsflash/>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6056FC34-E183-405B-B92D-65DE544A9817}" type="datetimeFigureOut">
              <a:rPr lang="en-US" smtClean="0"/>
              <a:pPr/>
              <a:t>7/22/2009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D7AB5D5-B3AE-4619-82EC-FE779AFE89CE}" type="slidenum">
              <a:rPr lang="en-US" smtClean="0"/>
              <a:pPr/>
              <a:t>‹#›</a:t>
            </a:fld>
            <a:endParaRPr lang="en-US"/>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11" name="Content Placeholder 10"/>
          <p:cNvSpPr>
            <a:spLocks noGrp="1"/>
          </p:cNvSpPr>
          <p:nvPr>
            <p:ph sz="half" idx="1"/>
          </p:nvPr>
        </p:nvSpPr>
        <p:spPr>
          <a:xfrm>
            <a:off x="457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transition spd="slow">
    <p:newsflash/>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9" name="Slide Number Placeholder 8"/>
          <p:cNvSpPr>
            <a:spLocks noGrp="1"/>
          </p:cNvSpPr>
          <p:nvPr>
            <p:ph type="sldNum" sz="quarter" idx="12"/>
          </p:nvPr>
        </p:nvSpPr>
        <p:spPr/>
        <p:txBody>
          <a:bodyPr/>
          <a:lstStyle/>
          <a:p>
            <a:fld id="{5D7AB5D5-B3AE-4619-82EC-FE779AFE89CE}" type="slidenum">
              <a:rPr lang="en-US" smtClean="0"/>
              <a:pPr/>
              <a:t>‹#›</a:t>
            </a:fld>
            <a:endParaRPr lang="en-US"/>
          </a:p>
        </p:txBody>
      </p:sp>
      <p:sp>
        <p:nvSpPr>
          <p:cNvPr id="8" name="Footer Placeholder 7"/>
          <p:cNvSpPr>
            <a:spLocks noGrp="1"/>
          </p:cNvSpPr>
          <p:nvPr>
            <p:ph type="ftr" sz="quarter" idx="11"/>
          </p:nvPr>
        </p:nvSpPr>
        <p:spPr/>
        <p:txBody>
          <a:bodyPr/>
          <a:lstStyle/>
          <a:p>
            <a:endParaRPr lang="en-US"/>
          </a:p>
        </p:txBody>
      </p:sp>
      <p:sp>
        <p:nvSpPr>
          <p:cNvPr id="7" name="Date Placeholder 6"/>
          <p:cNvSpPr>
            <a:spLocks noGrp="1"/>
          </p:cNvSpPr>
          <p:nvPr>
            <p:ph type="dt" sz="half" idx="10"/>
          </p:nvPr>
        </p:nvSpPr>
        <p:spPr/>
        <p:txBody>
          <a:bodyPr/>
          <a:lstStyle/>
          <a:p>
            <a:fld id="{6056FC34-E183-405B-B92D-65DE544A9817}" type="datetimeFigureOut">
              <a:rPr lang="en-US" smtClean="0"/>
              <a:pPr/>
              <a:t>7/22/2009</a:t>
            </a:fld>
            <a:endParaRPr lang="en-US"/>
          </a:p>
        </p:txBody>
      </p:sp>
      <p:sp>
        <p:nvSpPr>
          <p:cNvPr id="3" name="Text Placeholder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32" name="Content Placeholder 31"/>
          <p:cNvSpPr>
            <a:spLocks noGrp="1"/>
          </p:cNvSpPr>
          <p:nvPr>
            <p:ph sz="half" idx="2"/>
          </p:nvPr>
        </p:nvSpPr>
        <p:spPr>
          <a:xfrm>
            <a:off x="457200"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4" name="Content Placeholder 33"/>
          <p:cNvSpPr>
            <a:spLocks noGrp="1"/>
          </p:cNvSpPr>
          <p:nvPr>
            <p:ph sz="quarter" idx="4"/>
          </p:nvPr>
        </p:nvSpPr>
        <p:spPr>
          <a:xfrm>
            <a:off x="4649788"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 name="Title 1"/>
          <p:cNvSpPr>
            <a:spLocks noGrp="1"/>
          </p:cNvSpPr>
          <p:nvPr>
            <p:ph type="title"/>
          </p:nvPr>
        </p:nvSpPr>
        <p:spPr>
          <a:xfrm>
            <a:off x="457200" y="155448"/>
            <a:ext cx="8229600" cy="1143000"/>
          </a:xfrm>
        </p:spPr>
        <p:txBody>
          <a:bodyPr anchor="b" anchorCtr="0"/>
          <a:lstStyle>
            <a:lvl1pPr>
              <a:defRPr/>
            </a:lvl1pPr>
          </a:lstStyle>
          <a:p>
            <a:r>
              <a:rPr kumimoji="0" lang="en-US" smtClean="0"/>
              <a:t>Click to edit Master title style</a:t>
            </a:r>
            <a:endParaRPr kumimoji="0" lang="en-US"/>
          </a:p>
        </p:txBody>
      </p:sp>
      <p:sp>
        <p:nvSpPr>
          <p:cNvPr id="12" name="Text Placeholder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cxnSp>
        <p:nvCxnSpPr>
          <p:cNvPr id="10" name="Straight Connector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transition spd="slow">
    <p:newsflash/>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6056FC34-E183-405B-B92D-65DE544A9817}" type="datetimeFigureOut">
              <a:rPr lang="en-US" smtClean="0"/>
              <a:pPr/>
              <a:t>7/22/2009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D7AB5D5-B3AE-4619-82EC-FE779AFE89CE}" type="slidenum">
              <a:rPr lang="en-US" smtClean="0"/>
              <a:pPr/>
              <a:t>‹#›</a:t>
            </a:fld>
            <a:endParaRPr lang="en-US"/>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Tree>
  </p:cSld>
  <p:clrMapOvr>
    <a:masterClrMapping/>
  </p:clrMapOvr>
  <p:transition spd="slow">
    <p:newsflash/>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056FC34-E183-405B-B92D-65DE544A9817}" type="datetimeFigureOut">
              <a:rPr lang="en-US" smtClean="0"/>
              <a:pPr/>
              <a:t>7/22/2009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D7AB5D5-B3AE-4619-82EC-FE779AFE89CE}" type="slidenum">
              <a:rPr lang="en-US" smtClean="0"/>
              <a:pPr/>
              <a:t>‹#›</a:t>
            </a:fld>
            <a:endParaRPr lang="en-US"/>
          </a:p>
        </p:txBody>
      </p:sp>
    </p:spTree>
  </p:cSld>
  <p:clrMapOvr>
    <a:masterClrMapping/>
  </p:clrMapOvr>
  <p:transition spd="slow">
    <p:newsflash/>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9" name="Content Placeholder 28"/>
          <p:cNvSpPr>
            <a:spLocks noGrp="1"/>
          </p:cNvSpPr>
          <p:nvPr>
            <p:ph sz="quarter" idx="1"/>
          </p:nvPr>
        </p:nvSpPr>
        <p:spPr>
          <a:xfrm>
            <a:off x="457200" y="457200"/>
            <a:ext cx="6248400" cy="5715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 name="Text Placeholder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31" name="Title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8" name="Date Placeholder 7"/>
          <p:cNvSpPr>
            <a:spLocks noGrp="1"/>
          </p:cNvSpPr>
          <p:nvPr>
            <p:ph type="dt" sz="half" idx="14"/>
          </p:nvPr>
        </p:nvSpPr>
        <p:spPr/>
        <p:txBody>
          <a:bodyPr/>
          <a:lstStyle/>
          <a:p>
            <a:fld id="{6056FC34-E183-405B-B92D-65DE544A9817}" type="datetimeFigureOut">
              <a:rPr lang="en-US" smtClean="0"/>
              <a:pPr/>
              <a:t>7/22/2009</a:t>
            </a:fld>
            <a:endParaRPr lang="en-US"/>
          </a:p>
        </p:txBody>
      </p:sp>
      <p:sp>
        <p:nvSpPr>
          <p:cNvPr id="9" name="Slide Number Placeholder 8"/>
          <p:cNvSpPr>
            <a:spLocks noGrp="1"/>
          </p:cNvSpPr>
          <p:nvPr>
            <p:ph type="sldNum" sz="quarter" idx="15"/>
          </p:nvPr>
        </p:nvSpPr>
        <p:spPr/>
        <p:txBody>
          <a:bodyPr/>
          <a:lstStyle/>
          <a:p>
            <a:fld id="{5D7AB5D5-B3AE-4619-82EC-FE779AFE89CE}" type="slidenum">
              <a:rPr lang="en-US" smtClean="0"/>
              <a:pPr/>
              <a:t>‹#›</a:t>
            </a:fld>
            <a:endParaRPr lang="en-US"/>
          </a:p>
        </p:txBody>
      </p:sp>
      <p:sp>
        <p:nvSpPr>
          <p:cNvPr id="10" name="Footer Placeholder 9"/>
          <p:cNvSpPr>
            <a:spLocks noGrp="1"/>
          </p:cNvSpPr>
          <p:nvPr>
            <p:ph type="ftr" sz="quarter" idx="16"/>
          </p:nvPr>
        </p:nvSpPr>
        <p:spPr/>
        <p:txBody>
          <a:bodyPr/>
          <a:lstStyle/>
          <a:p>
            <a:endParaRPr lang="en-US"/>
          </a:p>
        </p:txBody>
      </p:sp>
    </p:spTree>
  </p:cSld>
  <p:clrMapOvr>
    <a:masterClrMapping/>
  </p:clrMapOvr>
  <p:transition spd="slow">
    <p:newsflash/>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en-US" smtClean="0"/>
              <a:t>Click icon to add picture</a:t>
            </a:r>
            <a:endParaRPr kumimoji="0" lang="en-US"/>
          </a:p>
        </p:txBody>
      </p:sp>
      <p:sp>
        <p:nvSpPr>
          <p:cNvPr id="4" name="Text Placeholder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8" name="Date Placeholder 7"/>
          <p:cNvSpPr>
            <a:spLocks noGrp="1"/>
          </p:cNvSpPr>
          <p:nvPr>
            <p:ph type="dt" sz="half" idx="10"/>
          </p:nvPr>
        </p:nvSpPr>
        <p:spPr/>
        <p:txBody>
          <a:bodyPr/>
          <a:lstStyle/>
          <a:p>
            <a:fld id="{6056FC34-E183-405B-B92D-65DE544A9817}" type="datetimeFigureOut">
              <a:rPr lang="en-US" smtClean="0"/>
              <a:pPr/>
              <a:t>7/22/2009</a:t>
            </a:fld>
            <a:endParaRPr lang="en-US"/>
          </a:p>
        </p:txBody>
      </p:sp>
      <p:sp>
        <p:nvSpPr>
          <p:cNvPr id="9" name="Slide Number Placeholder 8"/>
          <p:cNvSpPr>
            <a:spLocks noGrp="1"/>
          </p:cNvSpPr>
          <p:nvPr>
            <p:ph type="sldNum" sz="quarter" idx="11"/>
          </p:nvPr>
        </p:nvSpPr>
        <p:spPr/>
        <p:txBody>
          <a:bodyPr/>
          <a:lstStyle/>
          <a:p>
            <a:fld id="{5D7AB5D5-B3AE-4619-82EC-FE779AFE89CE}" type="slidenum">
              <a:rPr lang="en-US" smtClean="0"/>
              <a:pPr/>
              <a:t>‹#›</a:t>
            </a:fld>
            <a:endParaRPr lang="en-US"/>
          </a:p>
        </p:txBody>
      </p:sp>
      <p:sp>
        <p:nvSpPr>
          <p:cNvPr id="10" name="Footer Placeholder 9"/>
          <p:cNvSpPr>
            <a:spLocks noGrp="1"/>
          </p:cNvSpPr>
          <p:nvPr>
            <p:ph type="ftr" sz="quarter" idx="12"/>
          </p:nvPr>
        </p:nvSpPr>
        <p:spPr/>
        <p:txBody>
          <a:bodyPr/>
          <a:lstStyle/>
          <a:p>
            <a:endParaRPr lang="en-US"/>
          </a:p>
        </p:txBody>
      </p:sp>
    </p:spTree>
  </p:cSld>
  <p:clrMapOvr>
    <a:masterClrMapping/>
  </p:clrMapOvr>
  <p:transition spd="slow">
    <p:newsflash/>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Text Placeholder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fld id="{6056FC34-E183-405B-B92D-65DE544A9817}" type="datetimeFigureOut">
              <a:rPr lang="en-US" smtClean="0"/>
              <a:pPr/>
              <a:t>7/22/2009</a:t>
            </a:fld>
            <a:endParaRPr lang="en-US"/>
          </a:p>
        </p:txBody>
      </p:sp>
      <p:sp>
        <p:nvSpPr>
          <p:cNvPr id="10" name="Footer Placeholder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lang="en-US"/>
          </a:p>
        </p:txBody>
      </p:sp>
      <p:sp>
        <p:nvSpPr>
          <p:cNvPr id="22" name="Slide Number Placeholder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5D7AB5D5-B3AE-4619-82EC-FE779AFE89CE}" type="slidenum">
              <a:rPr lang="en-US" smtClean="0"/>
              <a:pPr/>
              <a:t>‹#›</a:t>
            </a:fld>
            <a:endParaRPr lang="en-US"/>
          </a:p>
        </p:txBody>
      </p:sp>
      <p:sp>
        <p:nvSpPr>
          <p:cNvPr id="5" name="Title Placeholder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en-US" smtClean="0"/>
              <a:t>Click to edit Master title style</a:t>
            </a:r>
            <a:endParaRPr kumimoji="0" lang="en-US"/>
          </a:p>
        </p:txBody>
      </p:sp>
    </p:spTree>
  </p:cSld>
  <p:clrMap bg1="dk1" tx1="lt1" bg2="dk2" tx2="lt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transition spd="slow">
    <p:newsflash/>
  </p:transition>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jpeg"/><Relationship Id="rId13" Type="http://schemas.openxmlformats.org/officeDocument/2006/relationships/image" Target="../media/image12.jpeg"/><Relationship Id="rId3" Type="http://schemas.openxmlformats.org/officeDocument/2006/relationships/notesSlide" Target="../notesSlides/notesSlide1.xml"/><Relationship Id="rId7" Type="http://schemas.openxmlformats.org/officeDocument/2006/relationships/image" Target="../media/image6.jpeg"/><Relationship Id="rId12" Type="http://schemas.openxmlformats.org/officeDocument/2006/relationships/image" Target="../media/image11.jpeg"/><Relationship Id="rId2" Type="http://schemas.openxmlformats.org/officeDocument/2006/relationships/slideLayout" Target="../slideLayouts/slideLayout1.xml"/><Relationship Id="rId1" Type="http://schemas.openxmlformats.org/officeDocument/2006/relationships/audio" Target="file:///E:\Online%20Resources%20Class\Keep%20Cool%20with%20Coolidge%20song.mp3" TargetMode="External"/><Relationship Id="rId6" Type="http://schemas.openxmlformats.org/officeDocument/2006/relationships/image" Target="../media/image5.jpeg"/><Relationship Id="rId11" Type="http://schemas.openxmlformats.org/officeDocument/2006/relationships/image" Target="../media/image10.jpeg"/><Relationship Id="rId5" Type="http://schemas.openxmlformats.org/officeDocument/2006/relationships/image" Target="../media/image4.png"/><Relationship Id="rId10" Type="http://schemas.openxmlformats.org/officeDocument/2006/relationships/image" Target="../media/image9.jpeg"/><Relationship Id="rId4" Type="http://schemas.openxmlformats.org/officeDocument/2006/relationships/image" Target="../media/image3.jpeg"/><Relationship Id="rId9" Type="http://schemas.openxmlformats.org/officeDocument/2006/relationships/image" Target="../media/image8.jpe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audio" Target="../media/audio1.wav"/><Relationship Id="rId4" Type="http://schemas.openxmlformats.org/officeDocument/2006/relationships/image" Target="../media/image13.pn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4.xml"/><Relationship Id="rId1" Type="http://schemas.openxmlformats.org/officeDocument/2006/relationships/audio" Target="../media/audio2.wav"/><Relationship Id="rId6" Type="http://schemas.openxmlformats.org/officeDocument/2006/relationships/image" Target="../media/image16.png"/><Relationship Id="rId5" Type="http://schemas.openxmlformats.org/officeDocument/2006/relationships/image" Target="../media/image15.gif"/><Relationship Id="rId4" Type="http://schemas.openxmlformats.org/officeDocument/2006/relationships/image" Target="../media/image14.jpe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4.xml"/><Relationship Id="rId1" Type="http://schemas.openxmlformats.org/officeDocument/2006/relationships/audio" Target="../media/audio3.wav"/><Relationship Id="rId5" Type="http://schemas.openxmlformats.org/officeDocument/2006/relationships/image" Target="../media/image18.png"/><Relationship Id="rId4" Type="http://schemas.openxmlformats.org/officeDocument/2006/relationships/image" Target="../media/image17.jpeg"/></Relationships>
</file>

<file path=ppt/slides/_rels/slide5.xml.rels><?xml version="1.0" encoding="UTF-8" standalone="yes"?>
<Relationships xmlns="http://schemas.openxmlformats.org/package/2006/relationships"><Relationship Id="rId8" Type="http://schemas.openxmlformats.org/officeDocument/2006/relationships/diagramColors" Target="../diagrams/colors1.xml"/><Relationship Id="rId3" Type="http://schemas.openxmlformats.org/officeDocument/2006/relationships/slideLayout" Target="../slideLayouts/slideLayout2.xml"/><Relationship Id="rId7" Type="http://schemas.openxmlformats.org/officeDocument/2006/relationships/diagramQuickStyle" Target="../diagrams/quickStyle1.xml"/><Relationship Id="rId2" Type="http://schemas.openxmlformats.org/officeDocument/2006/relationships/audio" Target="../media/audio5.wav"/><Relationship Id="rId1" Type="http://schemas.openxmlformats.org/officeDocument/2006/relationships/audio" Target="../media/audio4.wav"/><Relationship Id="rId6" Type="http://schemas.openxmlformats.org/officeDocument/2006/relationships/diagramLayout" Target="../diagrams/layout1.xml"/><Relationship Id="rId5" Type="http://schemas.openxmlformats.org/officeDocument/2006/relationships/diagramData" Target="../diagrams/data1.xml"/><Relationship Id="rId10" Type="http://schemas.openxmlformats.org/officeDocument/2006/relationships/image" Target="../media/image20.png"/><Relationship Id="rId4" Type="http://schemas.openxmlformats.org/officeDocument/2006/relationships/notesSlide" Target="../notesSlides/notesSlide5.xml"/><Relationship Id="rId9" Type="http://schemas.openxmlformats.org/officeDocument/2006/relationships/image" Target="../media/image19.pn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4.xml"/><Relationship Id="rId1" Type="http://schemas.openxmlformats.org/officeDocument/2006/relationships/audio" Target="../media/audio6.wav"/><Relationship Id="rId4" Type="http://schemas.openxmlformats.org/officeDocument/2006/relationships/image" Target="../media/image21.pn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5.xml"/><Relationship Id="rId1" Type="http://schemas.openxmlformats.org/officeDocument/2006/relationships/audio" Target="../media/audio7.wav"/><Relationship Id="rId5" Type="http://schemas.openxmlformats.org/officeDocument/2006/relationships/image" Target="../media/image23.png"/><Relationship Id="rId4" Type="http://schemas.openxmlformats.org/officeDocument/2006/relationships/image" Target="../media/image22.jpe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xml"/><Relationship Id="rId1" Type="http://schemas.openxmlformats.org/officeDocument/2006/relationships/audio" Target="../media/audio8.wav"/><Relationship Id="rId4" Type="http://schemas.openxmlformats.org/officeDocument/2006/relationships/image" Target="../media/image24.pn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4.xml"/><Relationship Id="rId1" Type="http://schemas.openxmlformats.org/officeDocument/2006/relationships/vmlDrawing" Target="../drawings/vmlDrawing1.vml"/><Relationship Id="rId4" Type="http://schemas.openxmlformats.org/officeDocument/2006/relationships/package" Target="../embeddings/Microsoft_Office_Word_Document1.docx"/></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457200" y="2590800"/>
            <a:ext cx="8305800" cy="1143000"/>
          </a:xfrm>
        </p:spPr>
        <p:txBody>
          <a:bodyPr/>
          <a:lstStyle/>
          <a:p>
            <a:r>
              <a:rPr lang="en-US" dirty="0" smtClean="0"/>
              <a:t>30</a:t>
            </a:r>
            <a:r>
              <a:rPr lang="en-US" baseline="30000" dirty="0" smtClean="0"/>
              <a:t>th</a:t>
            </a:r>
            <a:r>
              <a:rPr lang="en-US" dirty="0" smtClean="0"/>
              <a:t> President of the United States of America</a:t>
            </a:r>
            <a:endParaRPr lang="en-US" dirty="0"/>
          </a:p>
        </p:txBody>
      </p:sp>
      <p:sp>
        <p:nvSpPr>
          <p:cNvPr id="2" name="Title 1"/>
          <p:cNvSpPr>
            <a:spLocks noGrp="1"/>
          </p:cNvSpPr>
          <p:nvPr>
            <p:ph type="ctrTitle"/>
          </p:nvPr>
        </p:nvSpPr>
        <p:spPr>
          <a:xfrm>
            <a:off x="381000" y="1066800"/>
            <a:ext cx="8305800" cy="1157068"/>
          </a:xfrm>
        </p:spPr>
        <p:txBody>
          <a:bodyPr/>
          <a:lstStyle/>
          <a:p>
            <a:r>
              <a:rPr smtClean="0"/>
              <a:t>Calvin Coolidge</a:t>
            </a:r>
            <a:endParaRPr lang="en-US" dirty="0"/>
          </a:p>
        </p:txBody>
      </p:sp>
      <p:pic>
        <p:nvPicPr>
          <p:cNvPr id="12290" name="Picture 2" descr="calvincoolidge"/>
          <p:cNvPicPr>
            <a:picLocks noChangeAspect="1" noChangeArrowheads="1"/>
          </p:cNvPicPr>
          <p:nvPr/>
        </p:nvPicPr>
        <p:blipFill>
          <a:blip r:embed="rId4"/>
          <a:srcRect/>
          <a:stretch>
            <a:fillRect/>
          </a:stretch>
        </p:blipFill>
        <p:spPr bwMode="auto">
          <a:xfrm>
            <a:off x="3200400" y="3657600"/>
            <a:ext cx="2552700" cy="2857500"/>
          </a:xfrm>
          <a:prstGeom prst="rect">
            <a:avLst/>
          </a:prstGeom>
          <a:noFill/>
        </p:spPr>
      </p:pic>
      <p:pic>
        <p:nvPicPr>
          <p:cNvPr id="5" name="Keep Cool with Coolidge song.mp3">
            <a:hlinkClick r:id="" action="ppaction://media"/>
          </p:cNvPr>
          <p:cNvPicPr>
            <a:picLocks noRot="1" noChangeAspect="1"/>
          </p:cNvPicPr>
          <p:nvPr>
            <a:audioFile r:link="rId1"/>
          </p:nvPr>
        </p:nvPicPr>
        <p:blipFill>
          <a:blip r:embed="rId5"/>
          <a:stretch>
            <a:fillRect/>
          </a:stretch>
        </p:blipFill>
        <p:spPr>
          <a:xfrm>
            <a:off x="381000" y="6248400"/>
            <a:ext cx="304800" cy="304800"/>
          </a:xfrm>
          <a:prstGeom prst="rect">
            <a:avLst/>
          </a:prstGeom>
        </p:spPr>
      </p:pic>
      <p:pic>
        <p:nvPicPr>
          <p:cNvPr id="18434" name="Picture 2" descr="http://www.nieman.harvard.edu/assets/Image/Nieman%20Reports/Images%20by%20Issue/winter1999/coolidge.jpg"/>
          <p:cNvPicPr>
            <a:picLocks noChangeAspect="1" noChangeArrowheads="1"/>
          </p:cNvPicPr>
          <p:nvPr/>
        </p:nvPicPr>
        <p:blipFill>
          <a:blip r:embed="rId6"/>
          <a:srcRect/>
          <a:stretch>
            <a:fillRect/>
          </a:stretch>
        </p:blipFill>
        <p:spPr bwMode="auto">
          <a:xfrm>
            <a:off x="1371600" y="3657600"/>
            <a:ext cx="6438069" cy="2961513"/>
          </a:xfrm>
          <a:prstGeom prst="rect">
            <a:avLst/>
          </a:prstGeom>
          <a:noFill/>
        </p:spPr>
      </p:pic>
      <p:pic>
        <p:nvPicPr>
          <p:cNvPr id="18438" name="Picture 6" descr="President Coolidge and Secretary Hoover"/>
          <p:cNvPicPr>
            <a:picLocks noChangeAspect="1" noChangeArrowheads="1"/>
          </p:cNvPicPr>
          <p:nvPr/>
        </p:nvPicPr>
        <p:blipFill>
          <a:blip r:embed="rId7"/>
          <a:srcRect/>
          <a:stretch>
            <a:fillRect/>
          </a:stretch>
        </p:blipFill>
        <p:spPr bwMode="auto">
          <a:xfrm>
            <a:off x="2895600" y="3124200"/>
            <a:ext cx="3203601" cy="3733800"/>
          </a:xfrm>
          <a:prstGeom prst="rect">
            <a:avLst/>
          </a:prstGeom>
          <a:noFill/>
        </p:spPr>
      </p:pic>
      <p:pic>
        <p:nvPicPr>
          <p:cNvPr id="18440" name="Picture 8" descr="The Hardings and Coolidges"/>
          <p:cNvPicPr>
            <a:picLocks noChangeAspect="1" noChangeArrowheads="1"/>
          </p:cNvPicPr>
          <p:nvPr/>
        </p:nvPicPr>
        <p:blipFill>
          <a:blip r:embed="rId8"/>
          <a:srcRect/>
          <a:stretch>
            <a:fillRect/>
          </a:stretch>
        </p:blipFill>
        <p:spPr bwMode="auto">
          <a:xfrm>
            <a:off x="2819400" y="3348227"/>
            <a:ext cx="3733800" cy="3509773"/>
          </a:xfrm>
          <a:prstGeom prst="rect">
            <a:avLst/>
          </a:prstGeom>
          <a:noFill/>
        </p:spPr>
      </p:pic>
      <p:pic>
        <p:nvPicPr>
          <p:cNvPr id="18442" name="Picture 10" descr="President Coolidge at His Desk"/>
          <p:cNvPicPr>
            <a:picLocks noChangeAspect="1" noChangeArrowheads="1"/>
          </p:cNvPicPr>
          <p:nvPr/>
        </p:nvPicPr>
        <p:blipFill>
          <a:blip r:embed="rId9"/>
          <a:srcRect/>
          <a:stretch>
            <a:fillRect/>
          </a:stretch>
        </p:blipFill>
        <p:spPr bwMode="auto">
          <a:xfrm>
            <a:off x="3124200" y="3156857"/>
            <a:ext cx="2590800" cy="3701143"/>
          </a:xfrm>
          <a:prstGeom prst="rect">
            <a:avLst/>
          </a:prstGeom>
          <a:noFill/>
        </p:spPr>
      </p:pic>
      <p:pic>
        <p:nvPicPr>
          <p:cNvPr id="18444" name="Picture 12" descr="President Coolidge Signs Bill"/>
          <p:cNvPicPr>
            <a:picLocks noChangeAspect="1" noChangeArrowheads="1"/>
          </p:cNvPicPr>
          <p:nvPr/>
        </p:nvPicPr>
        <p:blipFill>
          <a:blip r:embed="rId10"/>
          <a:srcRect/>
          <a:stretch>
            <a:fillRect/>
          </a:stretch>
        </p:blipFill>
        <p:spPr bwMode="auto">
          <a:xfrm>
            <a:off x="2133600" y="3124200"/>
            <a:ext cx="4762500" cy="3543300"/>
          </a:xfrm>
          <a:prstGeom prst="rect">
            <a:avLst/>
          </a:prstGeom>
          <a:noFill/>
        </p:spPr>
      </p:pic>
      <p:pic>
        <p:nvPicPr>
          <p:cNvPr id="18446" name="Picture 14" descr="President Coolidge and His Sons"/>
          <p:cNvPicPr>
            <a:picLocks noChangeAspect="1" noChangeArrowheads="1"/>
          </p:cNvPicPr>
          <p:nvPr/>
        </p:nvPicPr>
        <p:blipFill>
          <a:blip r:embed="rId11"/>
          <a:srcRect/>
          <a:stretch>
            <a:fillRect/>
          </a:stretch>
        </p:blipFill>
        <p:spPr bwMode="auto">
          <a:xfrm>
            <a:off x="2895600" y="2971800"/>
            <a:ext cx="3457575" cy="3886200"/>
          </a:xfrm>
          <a:prstGeom prst="rect">
            <a:avLst/>
          </a:prstGeom>
          <a:noFill/>
        </p:spPr>
      </p:pic>
      <p:pic>
        <p:nvPicPr>
          <p:cNvPr id="18448" name="Picture 16" descr="The Coolidge Family"/>
          <p:cNvPicPr>
            <a:picLocks noChangeAspect="1" noChangeArrowheads="1"/>
          </p:cNvPicPr>
          <p:nvPr/>
        </p:nvPicPr>
        <p:blipFill>
          <a:blip r:embed="rId12"/>
          <a:srcRect/>
          <a:stretch>
            <a:fillRect/>
          </a:stretch>
        </p:blipFill>
        <p:spPr bwMode="auto">
          <a:xfrm>
            <a:off x="2971800" y="2971800"/>
            <a:ext cx="3015691" cy="3886200"/>
          </a:xfrm>
          <a:prstGeom prst="rect">
            <a:avLst/>
          </a:prstGeom>
          <a:noFill/>
        </p:spPr>
      </p:pic>
      <p:pic>
        <p:nvPicPr>
          <p:cNvPr id="18450" name="Picture 18" descr="President Coolidge"/>
          <p:cNvPicPr>
            <a:picLocks noChangeAspect="1" noChangeArrowheads="1"/>
          </p:cNvPicPr>
          <p:nvPr/>
        </p:nvPicPr>
        <p:blipFill>
          <a:blip r:embed="rId13"/>
          <a:srcRect/>
          <a:stretch>
            <a:fillRect/>
          </a:stretch>
        </p:blipFill>
        <p:spPr bwMode="auto">
          <a:xfrm>
            <a:off x="3200400" y="3124200"/>
            <a:ext cx="2703271" cy="3733800"/>
          </a:xfrm>
          <a:prstGeom prst="rect">
            <a:avLst/>
          </a:prstGeom>
          <a:noFill/>
        </p:spPr>
      </p:pic>
    </p:spTree>
  </p:cSld>
  <p:clrMapOvr>
    <a:masterClrMapping/>
  </p:clrMapOvr>
  <p:transition spd="slow" advTm="132000">
    <p:newsfla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4)">
                                      <p:cBhvr>
                                        <p:cTn id="6" dur="180830" fill="hold"/>
                                        <p:tgtEl>
                                          <p:spTgt spid="5"/>
                                        </p:tgtEl>
                                      </p:cBhvr>
                                    </p:cmd>
                                  </p:childTnLst>
                                </p:cTn>
                              </p:par>
                              <p:par>
                                <p:cTn id="7" presetID="55" presetClass="entr" presetSubtype="0" fill="hold" grpId="0" nodeType="withEffect">
                                  <p:stCondLst>
                                    <p:cond delay="4000"/>
                                  </p:stCondLst>
                                  <p:childTnLst>
                                    <p:set>
                                      <p:cBhvr>
                                        <p:cTn id="8" dur="1" fill="hold">
                                          <p:stCondLst>
                                            <p:cond delay="0"/>
                                          </p:stCondLst>
                                        </p:cTn>
                                        <p:tgtEl>
                                          <p:spTgt spid="2"/>
                                        </p:tgtEl>
                                        <p:attrNameLst>
                                          <p:attrName>style.visibility</p:attrName>
                                        </p:attrNameLst>
                                      </p:cBhvr>
                                      <p:to>
                                        <p:strVal val="visible"/>
                                      </p:to>
                                    </p:set>
                                    <p:anim calcmode="lin" valueType="num">
                                      <p:cBhvr>
                                        <p:cTn id="9" dur="3000" fill="hold"/>
                                        <p:tgtEl>
                                          <p:spTgt spid="2"/>
                                        </p:tgtEl>
                                        <p:attrNameLst>
                                          <p:attrName>ppt_w</p:attrName>
                                        </p:attrNameLst>
                                      </p:cBhvr>
                                      <p:tavLst>
                                        <p:tav tm="0">
                                          <p:val>
                                            <p:strVal val="#ppt_w*0.70"/>
                                          </p:val>
                                        </p:tav>
                                        <p:tav tm="100000">
                                          <p:val>
                                            <p:strVal val="#ppt_w"/>
                                          </p:val>
                                        </p:tav>
                                      </p:tavLst>
                                    </p:anim>
                                    <p:anim calcmode="lin" valueType="num">
                                      <p:cBhvr>
                                        <p:cTn id="10" dur="3000" fill="hold"/>
                                        <p:tgtEl>
                                          <p:spTgt spid="2"/>
                                        </p:tgtEl>
                                        <p:attrNameLst>
                                          <p:attrName>ppt_h</p:attrName>
                                        </p:attrNameLst>
                                      </p:cBhvr>
                                      <p:tavLst>
                                        <p:tav tm="0">
                                          <p:val>
                                            <p:strVal val="#ppt_h"/>
                                          </p:val>
                                        </p:tav>
                                        <p:tav tm="100000">
                                          <p:val>
                                            <p:strVal val="#ppt_h"/>
                                          </p:val>
                                        </p:tav>
                                      </p:tavLst>
                                    </p:anim>
                                    <p:animEffect transition="in" filter="fade">
                                      <p:cBhvr>
                                        <p:cTn id="11" dur="3000"/>
                                        <p:tgtEl>
                                          <p:spTgt spid="2"/>
                                        </p:tgtEl>
                                      </p:cBhvr>
                                    </p:animEffect>
                                  </p:childTnLst>
                                </p:cTn>
                              </p:par>
                              <p:par>
                                <p:cTn id="12" presetID="45" presetClass="entr" presetSubtype="0" fill="hold" grpId="0" nodeType="withEffect">
                                  <p:stCondLst>
                                    <p:cond delay="8000"/>
                                  </p:stCondLst>
                                  <p:iterate type="lt">
                                    <p:tmPct val="10000"/>
                                  </p:iterate>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ppt_w</p:attrName>
                                        </p:attrNameLst>
                                      </p:cBhvr>
                                      <p:tavLst>
                                        <p:tav tm="0" fmla="#ppt_w*sin(2.5*pi*$)">
                                          <p:val>
                                            <p:fltVal val="0"/>
                                          </p:val>
                                        </p:tav>
                                        <p:tav tm="100000">
                                          <p:val>
                                            <p:fltVal val="1"/>
                                          </p:val>
                                        </p:tav>
                                      </p:tavLst>
                                    </p:anim>
                                    <p:anim calcmode="lin" valueType="num">
                                      <p:cBhvr>
                                        <p:cTn id="16" dur="1000" fill="hold"/>
                                        <p:tgtEl>
                                          <p:spTgt spid="3">
                                            <p:txEl>
                                              <p:pRg st="0" end="0"/>
                                            </p:txEl>
                                          </p:spTgt>
                                        </p:tgtEl>
                                        <p:attrNameLst>
                                          <p:attrName>ppt_h</p:attrName>
                                        </p:attrNameLst>
                                      </p:cBhvr>
                                      <p:tavLst>
                                        <p:tav tm="0">
                                          <p:val>
                                            <p:strVal val="#ppt_h"/>
                                          </p:val>
                                        </p:tav>
                                        <p:tav tm="100000">
                                          <p:val>
                                            <p:strVal val="#ppt_h"/>
                                          </p:val>
                                        </p:tav>
                                      </p:tavLst>
                                    </p:anim>
                                  </p:childTnLst>
                                </p:cTn>
                              </p:par>
                              <p:par>
                                <p:cTn id="17" presetID="25" presetClass="entr" presetSubtype="0" fill="hold" nodeType="withEffect">
                                  <p:stCondLst>
                                    <p:cond delay="12000"/>
                                  </p:stCondLst>
                                  <p:iterate type="lt">
                                    <p:tmPct val="0"/>
                                  </p:iterate>
                                  <p:childTnLst>
                                    <p:set>
                                      <p:cBhvr>
                                        <p:cTn id="18" dur="1" fill="hold">
                                          <p:stCondLst>
                                            <p:cond delay="0"/>
                                          </p:stCondLst>
                                        </p:cTn>
                                        <p:tgtEl>
                                          <p:spTgt spid="12290"/>
                                        </p:tgtEl>
                                        <p:attrNameLst>
                                          <p:attrName>style.visibility</p:attrName>
                                        </p:attrNameLst>
                                      </p:cBhvr>
                                      <p:to>
                                        <p:strVal val="visible"/>
                                      </p:to>
                                    </p:set>
                                    <p:anim calcmode="lin" valueType="num">
                                      <p:cBhvr>
                                        <p:cTn id="19" dur="1500" decel="50000" fill="hold">
                                          <p:stCondLst>
                                            <p:cond delay="0"/>
                                          </p:stCondLst>
                                        </p:cTn>
                                        <p:tgtEl>
                                          <p:spTgt spid="12290"/>
                                        </p:tgtEl>
                                        <p:attrNameLst>
                                          <p:attrName>style.rotation</p:attrName>
                                        </p:attrNameLst>
                                      </p:cBhvr>
                                      <p:tavLst>
                                        <p:tav tm="0">
                                          <p:val>
                                            <p:fltVal val="-90"/>
                                          </p:val>
                                        </p:tav>
                                        <p:tav tm="100000">
                                          <p:val>
                                            <p:fltVal val="0"/>
                                          </p:val>
                                        </p:tav>
                                      </p:tavLst>
                                    </p:anim>
                                    <p:anim calcmode="lin" valueType="num">
                                      <p:cBhvr>
                                        <p:cTn id="20" dur="1500" decel="50000" fill="hold">
                                          <p:stCondLst>
                                            <p:cond delay="0"/>
                                          </p:stCondLst>
                                        </p:cTn>
                                        <p:tgtEl>
                                          <p:spTgt spid="12290"/>
                                        </p:tgtEl>
                                        <p:attrNameLst>
                                          <p:attrName>ppt_w</p:attrName>
                                        </p:attrNameLst>
                                      </p:cBhvr>
                                      <p:tavLst>
                                        <p:tav tm="0">
                                          <p:val>
                                            <p:strVal val="#ppt_w"/>
                                          </p:val>
                                        </p:tav>
                                        <p:tav tm="100000">
                                          <p:val>
                                            <p:strVal val="#ppt_w*.05"/>
                                          </p:val>
                                        </p:tav>
                                      </p:tavLst>
                                    </p:anim>
                                    <p:anim calcmode="lin" valueType="num">
                                      <p:cBhvr>
                                        <p:cTn id="21" dur="1500" accel="50000" fill="hold">
                                          <p:stCondLst>
                                            <p:cond delay="1500"/>
                                          </p:stCondLst>
                                        </p:cTn>
                                        <p:tgtEl>
                                          <p:spTgt spid="12290"/>
                                        </p:tgtEl>
                                        <p:attrNameLst>
                                          <p:attrName>ppt_w</p:attrName>
                                        </p:attrNameLst>
                                      </p:cBhvr>
                                      <p:tavLst>
                                        <p:tav tm="0">
                                          <p:val>
                                            <p:strVal val="#ppt_w*.05"/>
                                          </p:val>
                                        </p:tav>
                                        <p:tav tm="100000">
                                          <p:val>
                                            <p:strVal val="#ppt_w"/>
                                          </p:val>
                                        </p:tav>
                                      </p:tavLst>
                                    </p:anim>
                                    <p:anim calcmode="lin" valueType="num">
                                      <p:cBhvr>
                                        <p:cTn id="22" dur="3000" fill="hold"/>
                                        <p:tgtEl>
                                          <p:spTgt spid="12290"/>
                                        </p:tgtEl>
                                        <p:attrNameLst>
                                          <p:attrName>ppt_h</p:attrName>
                                        </p:attrNameLst>
                                      </p:cBhvr>
                                      <p:tavLst>
                                        <p:tav tm="0">
                                          <p:val>
                                            <p:strVal val="#ppt_h"/>
                                          </p:val>
                                        </p:tav>
                                        <p:tav tm="100000">
                                          <p:val>
                                            <p:strVal val="#ppt_h"/>
                                          </p:val>
                                        </p:tav>
                                      </p:tavLst>
                                    </p:anim>
                                    <p:anim calcmode="lin" valueType="num">
                                      <p:cBhvr>
                                        <p:cTn id="23" dur="1500" decel="50000" fill="hold">
                                          <p:stCondLst>
                                            <p:cond delay="0"/>
                                          </p:stCondLst>
                                        </p:cTn>
                                        <p:tgtEl>
                                          <p:spTgt spid="12290"/>
                                        </p:tgtEl>
                                        <p:attrNameLst>
                                          <p:attrName>ppt_x</p:attrName>
                                        </p:attrNameLst>
                                      </p:cBhvr>
                                      <p:tavLst>
                                        <p:tav tm="0">
                                          <p:val>
                                            <p:strVal val="#ppt_x+.4"/>
                                          </p:val>
                                        </p:tav>
                                        <p:tav tm="100000">
                                          <p:val>
                                            <p:strVal val="#ppt_x"/>
                                          </p:val>
                                        </p:tav>
                                      </p:tavLst>
                                    </p:anim>
                                    <p:anim calcmode="lin" valueType="num">
                                      <p:cBhvr>
                                        <p:cTn id="24" dur="1500" decel="50000" fill="hold">
                                          <p:stCondLst>
                                            <p:cond delay="0"/>
                                          </p:stCondLst>
                                        </p:cTn>
                                        <p:tgtEl>
                                          <p:spTgt spid="12290"/>
                                        </p:tgtEl>
                                        <p:attrNameLst>
                                          <p:attrName>ppt_y</p:attrName>
                                        </p:attrNameLst>
                                      </p:cBhvr>
                                      <p:tavLst>
                                        <p:tav tm="0">
                                          <p:val>
                                            <p:strVal val="#ppt_y-.2"/>
                                          </p:val>
                                        </p:tav>
                                        <p:tav tm="100000">
                                          <p:val>
                                            <p:strVal val="#ppt_y+.1"/>
                                          </p:val>
                                        </p:tav>
                                      </p:tavLst>
                                    </p:anim>
                                    <p:anim calcmode="lin" valueType="num">
                                      <p:cBhvr>
                                        <p:cTn id="25" dur="1500" accel="50000" fill="hold">
                                          <p:stCondLst>
                                            <p:cond delay="1500"/>
                                          </p:stCondLst>
                                        </p:cTn>
                                        <p:tgtEl>
                                          <p:spTgt spid="12290"/>
                                        </p:tgtEl>
                                        <p:attrNameLst>
                                          <p:attrName>ppt_y</p:attrName>
                                        </p:attrNameLst>
                                      </p:cBhvr>
                                      <p:tavLst>
                                        <p:tav tm="0">
                                          <p:val>
                                            <p:strVal val="#ppt_y+.1"/>
                                          </p:val>
                                        </p:tav>
                                        <p:tav tm="100000">
                                          <p:val>
                                            <p:strVal val="#ppt_y"/>
                                          </p:val>
                                        </p:tav>
                                      </p:tavLst>
                                    </p:anim>
                                    <p:animEffect transition="in" filter="fade">
                                      <p:cBhvr>
                                        <p:cTn id="26" dur="3000" decel="50000">
                                          <p:stCondLst>
                                            <p:cond delay="0"/>
                                          </p:stCondLst>
                                        </p:cTn>
                                        <p:tgtEl>
                                          <p:spTgt spid="12290"/>
                                        </p:tgtEl>
                                      </p:cBhvr>
                                    </p:animEffect>
                                  </p:childTnLst>
                                </p:cTn>
                              </p:par>
                            </p:childTnLst>
                          </p:cTn>
                        </p:par>
                        <p:par>
                          <p:cTn id="27" fill="hold">
                            <p:stCondLst>
                              <p:cond delay="15000"/>
                            </p:stCondLst>
                            <p:childTnLst>
                              <p:par>
                                <p:cTn id="28" presetID="31" presetClass="exit" presetSubtype="0" fill="hold" nodeType="afterEffect">
                                  <p:stCondLst>
                                    <p:cond delay="6000"/>
                                  </p:stCondLst>
                                  <p:iterate type="lt">
                                    <p:tmPct val="5000"/>
                                  </p:iterate>
                                  <p:childTnLst>
                                    <p:anim calcmode="lin" valueType="num">
                                      <p:cBhvr>
                                        <p:cTn id="29" dur="1000"/>
                                        <p:tgtEl>
                                          <p:spTgt spid="12290"/>
                                        </p:tgtEl>
                                        <p:attrNameLst>
                                          <p:attrName>ppt_w</p:attrName>
                                        </p:attrNameLst>
                                      </p:cBhvr>
                                      <p:tavLst>
                                        <p:tav tm="0">
                                          <p:val>
                                            <p:strVal val="ppt_w"/>
                                          </p:val>
                                        </p:tav>
                                        <p:tav tm="100000">
                                          <p:val>
                                            <p:fltVal val="0"/>
                                          </p:val>
                                        </p:tav>
                                      </p:tavLst>
                                    </p:anim>
                                    <p:anim calcmode="lin" valueType="num">
                                      <p:cBhvr>
                                        <p:cTn id="30" dur="1000"/>
                                        <p:tgtEl>
                                          <p:spTgt spid="12290"/>
                                        </p:tgtEl>
                                        <p:attrNameLst>
                                          <p:attrName>ppt_h</p:attrName>
                                        </p:attrNameLst>
                                      </p:cBhvr>
                                      <p:tavLst>
                                        <p:tav tm="0">
                                          <p:val>
                                            <p:strVal val="ppt_h"/>
                                          </p:val>
                                        </p:tav>
                                        <p:tav tm="100000">
                                          <p:val>
                                            <p:fltVal val="0"/>
                                          </p:val>
                                        </p:tav>
                                      </p:tavLst>
                                    </p:anim>
                                    <p:anim calcmode="lin" valueType="num">
                                      <p:cBhvr>
                                        <p:cTn id="31" dur="1000"/>
                                        <p:tgtEl>
                                          <p:spTgt spid="12290"/>
                                        </p:tgtEl>
                                        <p:attrNameLst>
                                          <p:attrName>style.rotation</p:attrName>
                                        </p:attrNameLst>
                                      </p:cBhvr>
                                      <p:tavLst>
                                        <p:tav tm="0">
                                          <p:val>
                                            <p:fltVal val="0"/>
                                          </p:val>
                                        </p:tav>
                                        <p:tav tm="100000">
                                          <p:val>
                                            <p:fltVal val="90"/>
                                          </p:val>
                                        </p:tav>
                                      </p:tavLst>
                                    </p:anim>
                                    <p:animEffect transition="out" filter="fade">
                                      <p:cBhvr>
                                        <p:cTn id="32" dur="1000"/>
                                        <p:tgtEl>
                                          <p:spTgt spid="12290"/>
                                        </p:tgtEl>
                                      </p:cBhvr>
                                    </p:animEffect>
                                    <p:set>
                                      <p:cBhvr>
                                        <p:cTn id="33" dur="1" fill="hold">
                                          <p:stCondLst>
                                            <p:cond delay="999"/>
                                          </p:stCondLst>
                                        </p:cTn>
                                        <p:tgtEl>
                                          <p:spTgt spid="12290"/>
                                        </p:tgtEl>
                                        <p:attrNameLst>
                                          <p:attrName>style.visibility</p:attrName>
                                        </p:attrNameLst>
                                      </p:cBhvr>
                                      <p:to>
                                        <p:strVal val="hidden"/>
                                      </p:to>
                                    </p:set>
                                  </p:childTnLst>
                                </p:cTn>
                              </p:par>
                            </p:childTnLst>
                          </p:cTn>
                        </p:par>
                        <p:par>
                          <p:cTn id="34" fill="hold">
                            <p:stCondLst>
                              <p:cond delay="22000"/>
                            </p:stCondLst>
                            <p:childTnLst>
                              <p:par>
                                <p:cTn id="35" presetID="25" presetClass="entr" presetSubtype="0" fill="hold" nodeType="afterEffect">
                                  <p:stCondLst>
                                    <p:cond delay="2000"/>
                                  </p:stCondLst>
                                  <p:childTnLst>
                                    <p:set>
                                      <p:cBhvr>
                                        <p:cTn id="36" dur="1" fill="hold">
                                          <p:stCondLst>
                                            <p:cond delay="0"/>
                                          </p:stCondLst>
                                        </p:cTn>
                                        <p:tgtEl>
                                          <p:spTgt spid="18434"/>
                                        </p:tgtEl>
                                        <p:attrNameLst>
                                          <p:attrName>style.visibility</p:attrName>
                                        </p:attrNameLst>
                                      </p:cBhvr>
                                      <p:to>
                                        <p:strVal val="visible"/>
                                      </p:to>
                                    </p:set>
                                    <p:anim calcmode="lin" valueType="num">
                                      <p:cBhvr>
                                        <p:cTn id="37" dur="1500" decel="50000" fill="hold">
                                          <p:stCondLst>
                                            <p:cond delay="0"/>
                                          </p:stCondLst>
                                        </p:cTn>
                                        <p:tgtEl>
                                          <p:spTgt spid="18434"/>
                                        </p:tgtEl>
                                        <p:attrNameLst>
                                          <p:attrName>style.rotation</p:attrName>
                                        </p:attrNameLst>
                                      </p:cBhvr>
                                      <p:tavLst>
                                        <p:tav tm="0">
                                          <p:val>
                                            <p:fltVal val="-90"/>
                                          </p:val>
                                        </p:tav>
                                        <p:tav tm="100000">
                                          <p:val>
                                            <p:fltVal val="0"/>
                                          </p:val>
                                        </p:tav>
                                      </p:tavLst>
                                    </p:anim>
                                    <p:anim calcmode="lin" valueType="num">
                                      <p:cBhvr>
                                        <p:cTn id="38" dur="1500" decel="50000" fill="hold">
                                          <p:stCondLst>
                                            <p:cond delay="0"/>
                                          </p:stCondLst>
                                        </p:cTn>
                                        <p:tgtEl>
                                          <p:spTgt spid="18434"/>
                                        </p:tgtEl>
                                        <p:attrNameLst>
                                          <p:attrName>ppt_w</p:attrName>
                                        </p:attrNameLst>
                                      </p:cBhvr>
                                      <p:tavLst>
                                        <p:tav tm="0">
                                          <p:val>
                                            <p:strVal val="#ppt_w"/>
                                          </p:val>
                                        </p:tav>
                                        <p:tav tm="100000">
                                          <p:val>
                                            <p:strVal val="#ppt_w*.05"/>
                                          </p:val>
                                        </p:tav>
                                      </p:tavLst>
                                    </p:anim>
                                    <p:anim calcmode="lin" valueType="num">
                                      <p:cBhvr>
                                        <p:cTn id="39" dur="1500" accel="50000" fill="hold">
                                          <p:stCondLst>
                                            <p:cond delay="1500"/>
                                          </p:stCondLst>
                                        </p:cTn>
                                        <p:tgtEl>
                                          <p:spTgt spid="18434"/>
                                        </p:tgtEl>
                                        <p:attrNameLst>
                                          <p:attrName>ppt_w</p:attrName>
                                        </p:attrNameLst>
                                      </p:cBhvr>
                                      <p:tavLst>
                                        <p:tav tm="0">
                                          <p:val>
                                            <p:strVal val="#ppt_w*.05"/>
                                          </p:val>
                                        </p:tav>
                                        <p:tav tm="100000">
                                          <p:val>
                                            <p:strVal val="#ppt_w"/>
                                          </p:val>
                                        </p:tav>
                                      </p:tavLst>
                                    </p:anim>
                                    <p:anim calcmode="lin" valueType="num">
                                      <p:cBhvr>
                                        <p:cTn id="40" dur="3000" fill="hold"/>
                                        <p:tgtEl>
                                          <p:spTgt spid="18434"/>
                                        </p:tgtEl>
                                        <p:attrNameLst>
                                          <p:attrName>ppt_h</p:attrName>
                                        </p:attrNameLst>
                                      </p:cBhvr>
                                      <p:tavLst>
                                        <p:tav tm="0">
                                          <p:val>
                                            <p:strVal val="#ppt_h"/>
                                          </p:val>
                                        </p:tav>
                                        <p:tav tm="100000">
                                          <p:val>
                                            <p:strVal val="#ppt_h"/>
                                          </p:val>
                                        </p:tav>
                                      </p:tavLst>
                                    </p:anim>
                                    <p:anim calcmode="lin" valueType="num">
                                      <p:cBhvr>
                                        <p:cTn id="41" dur="1500" decel="50000" fill="hold">
                                          <p:stCondLst>
                                            <p:cond delay="0"/>
                                          </p:stCondLst>
                                        </p:cTn>
                                        <p:tgtEl>
                                          <p:spTgt spid="18434"/>
                                        </p:tgtEl>
                                        <p:attrNameLst>
                                          <p:attrName>ppt_x</p:attrName>
                                        </p:attrNameLst>
                                      </p:cBhvr>
                                      <p:tavLst>
                                        <p:tav tm="0">
                                          <p:val>
                                            <p:strVal val="#ppt_x+.4"/>
                                          </p:val>
                                        </p:tav>
                                        <p:tav tm="100000">
                                          <p:val>
                                            <p:strVal val="#ppt_x"/>
                                          </p:val>
                                        </p:tav>
                                      </p:tavLst>
                                    </p:anim>
                                    <p:anim calcmode="lin" valueType="num">
                                      <p:cBhvr>
                                        <p:cTn id="42" dur="1500" decel="50000" fill="hold">
                                          <p:stCondLst>
                                            <p:cond delay="0"/>
                                          </p:stCondLst>
                                        </p:cTn>
                                        <p:tgtEl>
                                          <p:spTgt spid="18434"/>
                                        </p:tgtEl>
                                        <p:attrNameLst>
                                          <p:attrName>ppt_y</p:attrName>
                                        </p:attrNameLst>
                                      </p:cBhvr>
                                      <p:tavLst>
                                        <p:tav tm="0">
                                          <p:val>
                                            <p:strVal val="#ppt_y-.2"/>
                                          </p:val>
                                        </p:tav>
                                        <p:tav tm="100000">
                                          <p:val>
                                            <p:strVal val="#ppt_y+.1"/>
                                          </p:val>
                                        </p:tav>
                                      </p:tavLst>
                                    </p:anim>
                                    <p:anim calcmode="lin" valueType="num">
                                      <p:cBhvr>
                                        <p:cTn id="43" dur="1500" accel="50000" fill="hold">
                                          <p:stCondLst>
                                            <p:cond delay="1500"/>
                                          </p:stCondLst>
                                        </p:cTn>
                                        <p:tgtEl>
                                          <p:spTgt spid="18434"/>
                                        </p:tgtEl>
                                        <p:attrNameLst>
                                          <p:attrName>ppt_y</p:attrName>
                                        </p:attrNameLst>
                                      </p:cBhvr>
                                      <p:tavLst>
                                        <p:tav tm="0">
                                          <p:val>
                                            <p:strVal val="#ppt_y+.1"/>
                                          </p:val>
                                        </p:tav>
                                        <p:tav tm="100000">
                                          <p:val>
                                            <p:strVal val="#ppt_y"/>
                                          </p:val>
                                        </p:tav>
                                      </p:tavLst>
                                    </p:anim>
                                    <p:animEffect transition="in" filter="fade">
                                      <p:cBhvr>
                                        <p:cTn id="44" dur="3000" decel="50000">
                                          <p:stCondLst>
                                            <p:cond delay="0"/>
                                          </p:stCondLst>
                                        </p:cTn>
                                        <p:tgtEl>
                                          <p:spTgt spid="18434"/>
                                        </p:tgtEl>
                                      </p:cBhvr>
                                    </p:animEffect>
                                  </p:childTnLst>
                                </p:cTn>
                              </p:par>
                            </p:childTnLst>
                          </p:cTn>
                        </p:par>
                        <p:par>
                          <p:cTn id="45" fill="hold">
                            <p:stCondLst>
                              <p:cond delay="27000"/>
                            </p:stCondLst>
                            <p:childTnLst>
                              <p:par>
                                <p:cTn id="46" presetID="2" presetClass="exit" presetSubtype="9" fill="hold" nodeType="afterEffect">
                                  <p:stCondLst>
                                    <p:cond delay="6000"/>
                                  </p:stCondLst>
                                  <p:childTnLst>
                                    <p:anim calcmode="lin" valueType="num">
                                      <p:cBhvr additive="base">
                                        <p:cTn id="47" dur="3000"/>
                                        <p:tgtEl>
                                          <p:spTgt spid="18434"/>
                                        </p:tgtEl>
                                        <p:attrNameLst>
                                          <p:attrName>ppt_x</p:attrName>
                                        </p:attrNameLst>
                                      </p:cBhvr>
                                      <p:tavLst>
                                        <p:tav tm="0">
                                          <p:val>
                                            <p:strVal val="ppt_x"/>
                                          </p:val>
                                        </p:tav>
                                        <p:tav tm="100000">
                                          <p:val>
                                            <p:strVal val="0-ppt_w/2"/>
                                          </p:val>
                                        </p:tav>
                                      </p:tavLst>
                                    </p:anim>
                                    <p:anim calcmode="lin" valueType="num">
                                      <p:cBhvr additive="base">
                                        <p:cTn id="48" dur="3000"/>
                                        <p:tgtEl>
                                          <p:spTgt spid="18434"/>
                                        </p:tgtEl>
                                        <p:attrNameLst>
                                          <p:attrName>ppt_y</p:attrName>
                                        </p:attrNameLst>
                                      </p:cBhvr>
                                      <p:tavLst>
                                        <p:tav tm="0">
                                          <p:val>
                                            <p:strVal val="ppt_y"/>
                                          </p:val>
                                        </p:tav>
                                        <p:tav tm="100000">
                                          <p:val>
                                            <p:strVal val="0-ppt_h/2"/>
                                          </p:val>
                                        </p:tav>
                                      </p:tavLst>
                                    </p:anim>
                                    <p:set>
                                      <p:cBhvr>
                                        <p:cTn id="49" dur="1" fill="hold">
                                          <p:stCondLst>
                                            <p:cond delay="2999"/>
                                          </p:stCondLst>
                                        </p:cTn>
                                        <p:tgtEl>
                                          <p:spTgt spid="18434"/>
                                        </p:tgtEl>
                                        <p:attrNameLst>
                                          <p:attrName>style.visibility</p:attrName>
                                        </p:attrNameLst>
                                      </p:cBhvr>
                                      <p:to>
                                        <p:strVal val="hidden"/>
                                      </p:to>
                                    </p:set>
                                  </p:childTnLst>
                                </p:cTn>
                              </p:par>
                            </p:childTnLst>
                          </p:cTn>
                        </p:par>
                        <p:par>
                          <p:cTn id="50" fill="hold">
                            <p:stCondLst>
                              <p:cond delay="36000"/>
                            </p:stCondLst>
                            <p:childTnLst>
                              <p:par>
                                <p:cTn id="51" presetID="52" presetClass="entr" presetSubtype="0" fill="hold" nodeType="afterEffect">
                                  <p:stCondLst>
                                    <p:cond delay="3000"/>
                                  </p:stCondLst>
                                  <p:childTnLst>
                                    <p:set>
                                      <p:cBhvr>
                                        <p:cTn id="52" dur="1" fill="hold">
                                          <p:stCondLst>
                                            <p:cond delay="0"/>
                                          </p:stCondLst>
                                        </p:cTn>
                                        <p:tgtEl>
                                          <p:spTgt spid="18438"/>
                                        </p:tgtEl>
                                        <p:attrNameLst>
                                          <p:attrName>style.visibility</p:attrName>
                                        </p:attrNameLst>
                                      </p:cBhvr>
                                      <p:to>
                                        <p:strVal val="visible"/>
                                      </p:to>
                                    </p:set>
                                    <p:animScale>
                                      <p:cBhvr>
                                        <p:cTn id="53" dur="3000" decel="50000" fill="hold">
                                          <p:stCondLst>
                                            <p:cond delay="0"/>
                                          </p:stCondLst>
                                        </p:cTn>
                                        <p:tgtEl>
                                          <p:spTgt spid="1843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4" dur="3000" decel="50000" fill="hold">
                                          <p:stCondLst>
                                            <p:cond delay="0"/>
                                          </p:stCondLst>
                                        </p:cTn>
                                        <p:tgtEl>
                                          <p:spTgt spid="18438"/>
                                        </p:tgtEl>
                                        <p:attrNameLst>
                                          <p:attrName>ppt_x</p:attrName>
                                          <p:attrName>ppt_y</p:attrName>
                                        </p:attrNameLst>
                                      </p:cBhvr>
                                    </p:animMotion>
                                    <p:animEffect transition="in" filter="fade">
                                      <p:cBhvr>
                                        <p:cTn id="55" dur="3000"/>
                                        <p:tgtEl>
                                          <p:spTgt spid="18438"/>
                                        </p:tgtEl>
                                      </p:cBhvr>
                                    </p:animEffect>
                                  </p:childTnLst>
                                </p:cTn>
                              </p:par>
                            </p:childTnLst>
                          </p:cTn>
                        </p:par>
                        <p:par>
                          <p:cTn id="56" fill="hold">
                            <p:stCondLst>
                              <p:cond delay="42000"/>
                            </p:stCondLst>
                            <p:childTnLst>
                              <p:par>
                                <p:cTn id="57" presetID="2" presetClass="exit" presetSubtype="3" fill="hold" nodeType="afterEffect">
                                  <p:stCondLst>
                                    <p:cond delay="6000"/>
                                  </p:stCondLst>
                                  <p:childTnLst>
                                    <p:anim calcmode="lin" valueType="num">
                                      <p:cBhvr additive="base">
                                        <p:cTn id="58" dur="3000"/>
                                        <p:tgtEl>
                                          <p:spTgt spid="18438"/>
                                        </p:tgtEl>
                                        <p:attrNameLst>
                                          <p:attrName>ppt_x</p:attrName>
                                        </p:attrNameLst>
                                      </p:cBhvr>
                                      <p:tavLst>
                                        <p:tav tm="0">
                                          <p:val>
                                            <p:strVal val="ppt_x"/>
                                          </p:val>
                                        </p:tav>
                                        <p:tav tm="100000">
                                          <p:val>
                                            <p:strVal val="1+ppt_w/2"/>
                                          </p:val>
                                        </p:tav>
                                      </p:tavLst>
                                    </p:anim>
                                    <p:anim calcmode="lin" valueType="num">
                                      <p:cBhvr additive="base">
                                        <p:cTn id="59" dur="3000"/>
                                        <p:tgtEl>
                                          <p:spTgt spid="18438"/>
                                        </p:tgtEl>
                                        <p:attrNameLst>
                                          <p:attrName>ppt_y</p:attrName>
                                        </p:attrNameLst>
                                      </p:cBhvr>
                                      <p:tavLst>
                                        <p:tav tm="0">
                                          <p:val>
                                            <p:strVal val="ppt_y"/>
                                          </p:val>
                                        </p:tav>
                                        <p:tav tm="100000">
                                          <p:val>
                                            <p:strVal val="0-ppt_h/2"/>
                                          </p:val>
                                        </p:tav>
                                      </p:tavLst>
                                    </p:anim>
                                    <p:set>
                                      <p:cBhvr>
                                        <p:cTn id="60" dur="1" fill="hold">
                                          <p:stCondLst>
                                            <p:cond delay="2999"/>
                                          </p:stCondLst>
                                        </p:cTn>
                                        <p:tgtEl>
                                          <p:spTgt spid="18438"/>
                                        </p:tgtEl>
                                        <p:attrNameLst>
                                          <p:attrName>style.visibility</p:attrName>
                                        </p:attrNameLst>
                                      </p:cBhvr>
                                      <p:to>
                                        <p:strVal val="hidden"/>
                                      </p:to>
                                    </p:set>
                                  </p:childTnLst>
                                </p:cTn>
                              </p:par>
                            </p:childTnLst>
                          </p:cTn>
                        </p:par>
                        <p:par>
                          <p:cTn id="61" fill="hold">
                            <p:stCondLst>
                              <p:cond delay="51000"/>
                            </p:stCondLst>
                            <p:childTnLst>
                              <p:par>
                                <p:cTn id="62" presetID="30" presetClass="entr" presetSubtype="0" fill="hold" nodeType="afterEffect">
                                  <p:stCondLst>
                                    <p:cond delay="3000"/>
                                  </p:stCondLst>
                                  <p:childTnLst>
                                    <p:set>
                                      <p:cBhvr>
                                        <p:cTn id="63" dur="1" fill="hold">
                                          <p:stCondLst>
                                            <p:cond delay="0"/>
                                          </p:stCondLst>
                                        </p:cTn>
                                        <p:tgtEl>
                                          <p:spTgt spid="18440"/>
                                        </p:tgtEl>
                                        <p:attrNameLst>
                                          <p:attrName>style.visibility</p:attrName>
                                        </p:attrNameLst>
                                      </p:cBhvr>
                                      <p:to>
                                        <p:strVal val="visible"/>
                                      </p:to>
                                    </p:set>
                                    <p:animEffect transition="in" filter="fade">
                                      <p:cBhvr>
                                        <p:cTn id="64" dur="2400" decel="100000"/>
                                        <p:tgtEl>
                                          <p:spTgt spid="18440"/>
                                        </p:tgtEl>
                                      </p:cBhvr>
                                    </p:animEffect>
                                    <p:anim calcmode="lin" valueType="num">
                                      <p:cBhvr>
                                        <p:cTn id="65" dur="2400" decel="100000" fill="hold"/>
                                        <p:tgtEl>
                                          <p:spTgt spid="18440"/>
                                        </p:tgtEl>
                                        <p:attrNameLst>
                                          <p:attrName>style.rotation</p:attrName>
                                        </p:attrNameLst>
                                      </p:cBhvr>
                                      <p:tavLst>
                                        <p:tav tm="0">
                                          <p:val>
                                            <p:fltVal val="-90"/>
                                          </p:val>
                                        </p:tav>
                                        <p:tav tm="100000">
                                          <p:val>
                                            <p:fltVal val="0"/>
                                          </p:val>
                                        </p:tav>
                                      </p:tavLst>
                                    </p:anim>
                                    <p:anim calcmode="lin" valueType="num">
                                      <p:cBhvr>
                                        <p:cTn id="66" dur="2400" decel="100000" fill="hold"/>
                                        <p:tgtEl>
                                          <p:spTgt spid="18440"/>
                                        </p:tgtEl>
                                        <p:attrNameLst>
                                          <p:attrName>ppt_x</p:attrName>
                                        </p:attrNameLst>
                                      </p:cBhvr>
                                      <p:tavLst>
                                        <p:tav tm="0">
                                          <p:val>
                                            <p:strVal val="#ppt_x+0.4"/>
                                          </p:val>
                                        </p:tav>
                                        <p:tav tm="100000">
                                          <p:val>
                                            <p:strVal val="#ppt_x-0.05"/>
                                          </p:val>
                                        </p:tav>
                                      </p:tavLst>
                                    </p:anim>
                                    <p:anim calcmode="lin" valueType="num">
                                      <p:cBhvr>
                                        <p:cTn id="67" dur="2400" decel="100000" fill="hold"/>
                                        <p:tgtEl>
                                          <p:spTgt spid="18440"/>
                                        </p:tgtEl>
                                        <p:attrNameLst>
                                          <p:attrName>ppt_y</p:attrName>
                                        </p:attrNameLst>
                                      </p:cBhvr>
                                      <p:tavLst>
                                        <p:tav tm="0">
                                          <p:val>
                                            <p:strVal val="#ppt_y-0.4"/>
                                          </p:val>
                                        </p:tav>
                                        <p:tav tm="100000">
                                          <p:val>
                                            <p:strVal val="#ppt_y+0.1"/>
                                          </p:val>
                                        </p:tav>
                                      </p:tavLst>
                                    </p:anim>
                                    <p:anim calcmode="lin" valueType="num">
                                      <p:cBhvr>
                                        <p:cTn id="68" dur="600" accel="100000" fill="hold">
                                          <p:stCondLst>
                                            <p:cond delay="2400"/>
                                          </p:stCondLst>
                                        </p:cTn>
                                        <p:tgtEl>
                                          <p:spTgt spid="18440"/>
                                        </p:tgtEl>
                                        <p:attrNameLst>
                                          <p:attrName>ppt_x</p:attrName>
                                        </p:attrNameLst>
                                      </p:cBhvr>
                                      <p:tavLst>
                                        <p:tav tm="0">
                                          <p:val>
                                            <p:strVal val="#ppt_x-0.05"/>
                                          </p:val>
                                        </p:tav>
                                        <p:tav tm="100000">
                                          <p:val>
                                            <p:strVal val="#ppt_x"/>
                                          </p:val>
                                        </p:tav>
                                      </p:tavLst>
                                    </p:anim>
                                    <p:anim calcmode="lin" valueType="num">
                                      <p:cBhvr>
                                        <p:cTn id="69" dur="600" accel="100000" fill="hold">
                                          <p:stCondLst>
                                            <p:cond delay="2400"/>
                                          </p:stCondLst>
                                        </p:cTn>
                                        <p:tgtEl>
                                          <p:spTgt spid="18440"/>
                                        </p:tgtEl>
                                        <p:attrNameLst>
                                          <p:attrName>ppt_y</p:attrName>
                                        </p:attrNameLst>
                                      </p:cBhvr>
                                      <p:tavLst>
                                        <p:tav tm="0">
                                          <p:val>
                                            <p:strVal val="#ppt_y+0.1"/>
                                          </p:val>
                                        </p:tav>
                                        <p:tav tm="100000">
                                          <p:val>
                                            <p:strVal val="#ppt_y"/>
                                          </p:val>
                                        </p:tav>
                                      </p:tavLst>
                                    </p:anim>
                                  </p:childTnLst>
                                </p:cTn>
                              </p:par>
                            </p:childTnLst>
                          </p:cTn>
                        </p:par>
                        <p:par>
                          <p:cTn id="70" fill="hold">
                            <p:stCondLst>
                              <p:cond delay="57000"/>
                            </p:stCondLst>
                            <p:childTnLst>
                              <p:par>
                                <p:cTn id="71" presetID="35" presetClass="exit" presetSubtype="0" fill="hold" nodeType="afterEffect">
                                  <p:stCondLst>
                                    <p:cond delay="6000"/>
                                  </p:stCondLst>
                                  <p:childTnLst>
                                    <p:animEffect transition="out" filter="fade">
                                      <p:cBhvr>
                                        <p:cTn id="72" dur="3000"/>
                                        <p:tgtEl>
                                          <p:spTgt spid="18440"/>
                                        </p:tgtEl>
                                      </p:cBhvr>
                                    </p:animEffect>
                                    <p:anim calcmode="lin" valueType="num">
                                      <p:cBhvr>
                                        <p:cTn id="73" dur="3000"/>
                                        <p:tgtEl>
                                          <p:spTgt spid="18440"/>
                                        </p:tgtEl>
                                        <p:attrNameLst>
                                          <p:attrName>style.rotation</p:attrName>
                                        </p:attrNameLst>
                                      </p:cBhvr>
                                      <p:tavLst>
                                        <p:tav tm="0">
                                          <p:val>
                                            <p:fltVal val="0"/>
                                          </p:val>
                                        </p:tav>
                                        <p:tav tm="100000">
                                          <p:val>
                                            <p:fltVal val="720"/>
                                          </p:val>
                                        </p:tav>
                                      </p:tavLst>
                                    </p:anim>
                                    <p:anim calcmode="lin" valueType="num">
                                      <p:cBhvr>
                                        <p:cTn id="74" dur="3000"/>
                                        <p:tgtEl>
                                          <p:spTgt spid="18440"/>
                                        </p:tgtEl>
                                        <p:attrNameLst>
                                          <p:attrName>ppt_h</p:attrName>
                                        </p:attrNameLst>
                                      </p:cBhvr>
                                      <p:tavLst>
                                        <p:tav tm="0">
                                          <p:val>
                                            <p:strVal val="ppt_h"/>
                                          </p:val>
                                        </p:tav>
                                        <p:tav tm="100000">
                                          <p:val>
                                            <p:fltVal val="0"/>
                                          </p:val>
                                        </p:tav>
                                      </p:tavLst>
                                    </p:anim>
                                    <p:anim calcmode="lin" valueType="num">
                                      <p:cBhvr>
                                        <p:cTn id="75" dur="3000"/>
                                        <p:tgtEl>
                                          <p:spTgt spid="18440"/>
                                        </p:tgtEl>
                                        <p:attrNameLst>
                                          <p:attrName>ppt_w</p:attrName>
                                        </p:attrNameLst>
                                      </p:cBhvr>
                                      <p:tavLst>
                                        <p:tav tm="0">
                                          <p:val>
                                            <p:strVal val="ppt_w"/>
                                          </p:val>
                                        </p:tav>
                                        <p:tav tm="100000">
                                          <p:val>
                                            <p:fltVal val="0"/>
                                          </p:val>
                                        </p:tav>
                                      </p:tavLst>
                                    </p:anim>
                                    <p:set>
                                      <p:cBhvr>
                                        <p:cTn id="76" dur="1" fill="hold">
                                          <p:stCondLst>
                                            <p:cond delay="2999"/>
                                          </p:stCondLst>
                                        </p:cTn>
                                        <p:tgtEl>
                                          <p:spTgt spid="18440"/>
                                        </p:tgtEl>
                                        <p:attrNameLst>
                                          <p:attrName>style.visibility</p:attrName>
                                        </p:attrNameLst>
                                      </p:cBhvr>
                                      <p:to>
                                        <p:strVal val="hidden"/>
                                      </p:to>
                                    </p:set>
                                  </p:childTnLst>
                                </p:cTn>
                              </p:par>
                            </p:childTnLst>
                          </p:cTn>
                        </p:par>
                        <p:par>
                          <p:cTn id="77" fill="hold">
                            <p:stCondLst>
                              <p:cond delay="66000"/>
                            </p:stCondLst>
                            <p:childTnLst>
                              <p:par>
                                <p:cTn id="78" presetID="48" presetClass="entr" presetSubtype="0" accel="50000" fill="hold" nodeType="afterEffect">
                                  <p:stCondLst>
                                    <p:cond delay="3000"/>
                                  </p:stCondLst>
                                  <p:childTnLst>
                                    <p:set>
                                      <p:cBhvr>
                                        <p:cTn id="79" dur="1" fill="hold">
                                          <p:stCondLst>
                                            <p:cond delay="0"/>
                                          </p:stCondLst>
                                        </p:cTn>
                                        <p:tgtEl>
                                          <p:spTgt spid="18442"/>
                                        </p:tgtEl>
                                        <p:attrNameLst>
                                          <p:attrName>style.visibility</p:attrName>
                                        </p:attrNameLst>
                                      </p:cBhvr>
                                      <p:to>
                                        <p:strVal val="visible"/>
                                      </p:to>
                                    </p:set>
                                    <p:anim calcmode="lin" valueType="num">
                                      <p:cBhvr>
                                        <p:cTn id="80" dur="3000" fill="hold"/>
                                        <p:tgtEl>
                                          <p:spTgt spid="18442"/>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81" dur="3000" fill="hold"/>
                                        <p:tgtEl>
                                          <p:spTgt spid="18442"/>
                                        </p:tgtEl>
                                        <p:attrNameLst>
                                          <p:attrName>ppt_x</p:attrName>
                                        </p:attrNameLst>
                                      </p:cBhvr>
                                      <p:tavLst>
                                        <p:tav tm="0">
                                          <p:val>
                                            <p:fltVal val="-1"/>
                                          </p:val>
                                        </p:tav>
                                        <p:tav tm="50000">
                                          <p:val>
                                            <p:fltVal val="0.95"/>
                                          </p:val>
                                        </p:tav>
                                        <p:tav tm="100000">
                                          <p:val>
                                            <p:strVal val="#ppt_x"/>
                                          </p:val>
                                        </p:tav>
                                      </p:tavLst>
                                    </p:anim>
                                    <p:anim calcmode="lin" valueType="num">
                                      <p:cBhvr>
                                        <p:cTn id="82" dur="3000" fill="hold"/>
                                        <p:tgtEl>
                                          <p:spTgt spid="18442"/>
                                        </p:tgtEl>
                                        <p:attrNameLst>
                                          <p:attrName>ppt_y</p:attrName>
                                        </p:attrNameLst>
                                      </p:cBhvr>
                                      <p:tavLst>
                                        <p:tav tm="0">
                                          <p:val>
                                            <p:strVal val="#ppt_y"/>
                                          </p:val>
                                        </p:tav>
                                        <p:tav tm="100000">
                                          <p:val>
                                            <p:strVal val="#ppt_y"/>
                                          </p:val>
                                        </p:tav>
                                      </p:tavLst>
                                    </p:anim>
                                    <p:animEffect transition="in" filter="fade">
                                      <p:cBhvr>
                                        <p:cTn id="83" dur="3000"/>
                                        <p:tgtEl>
                                          <p:spTgt spid="18442"/>
                                        </p:tgtEl>
                                      </p:cBhvr>
                                    </p:animEffect>
                                  </p:childTnLst>
                                </p:cTn>
                              </p:par>
                            </p:childTnLst>
                          </p:cTn>
                        </p:par>
                        <p:par>
                          <p:cTn id="84" fill="hold">
                            <p:stCondLst>
                              <p:cond delay="72000"/>
                            </p:stCondLst>
                            <p:childTnLst>
                              <p:par>
                                <p:cTn id="85" presetID="52" presetClass="exit" presetSubtype="0" fill="hold" nodeType="afterEffect">
                                  <p:stCondLst>
                                    <p:cond delay="6000"/>
                                  </p:stCondLst>
                                  <p:childTnLst>
                                    <p:animScale>
                                      <p:cBhvr>
                                        <p:cTn id="86" dur="3000" accel="50000">
                                          <p:stCondLst>
                                            <p:cond delay="0"/>
                                          </p:stCondLst>
                                        </p:cTn>
                                        <p:tgtEl>
                                          <p:spTgt spid="18442"/>
                                        </p:tgtEl>
                                      </p:cBhvr>
                                      <p:from x="100000" y="100000"/>
                                      <p:to x="250000" y="250000"/>
                                    </p:animScale>
                                    <p:animMotion origin="layout" path="M 0.0000 0.0000 C 0.03802 0.0 0.1441 0.02341 0.1826 0.0915 C 0.22118 0.15964 0.24705 0.31256 0.2318 0.4083 C 0.21649 0.50394 0.20747 0.57948 0.0908 0.6661 C -0.02552 0.75279 -0.37517 0.88508 -0.4674 0.9289" pathEditMode="relative" ptsTypes="">
                                      <p:cBhvr>
                                        <p:cTn id="87" dur="3000" accel="50000">
                                          <p:stCondLst>
                                            <p:cond delay="0"/>
                                          </p:stCondLst>
                                        </p:cTn>
                                        <p:tgtEl>
                                          <p:spTgt spid="18442"/>
                                        </p:tgtEl>
                                        <p:attrNameLst>
                                          <p:attrName>ppt_x</p:attrName>
                                          <p:attrName>ppt_y</p:attrName>
                                        </p:attrNameLst>
                                      </p:cBhvr>
                                    </p:animMotion>
                                    <p:animEffect transition="out" filter="fade">
                                      <p:cBhvr>
                                        <p:cTn id="88" dur="3000"/>
                                        <p:tgtEl>
                                          <p:spTgt spid="18442"/>
                                        </p:tgtEl>
                                      </p:cBhvr>
                                    </p:animEffect>
                                    <p:set>
                                      <p:cBhvr>
                                        <p:cTn id="89" dur="1" fill="hold">
                                          <p:stCondLst>
                                            <p:cond delay="2999"/>
                                          </p:stCondLst>
                                        </p:cTn>
                                        <p:tgtEl>
                                          <p:spTgt spid="18442"/>
                                        </p:tgtEl>
                                        <p:attrNameLst>
                                          <p:attrName>style.visibility</p:attrName>
                                        </p:attrNameLst>
                                      </p:cBhvr>
                                      <p:to>
                                        <p:strVal val="hidden"/>
                                      </p:to>
                                    </p:set>
                                  </p:childTnLst>
                                </p:cTn>
                              </p:par>
                            </p:childTnLst>
                          </p:cTn>
                        </p:par>
                        <p:par>
                          <p:cTn id="90" fill="hold">
                            <p:stCondLst>
                              <p:cond delay="81000"/>
                            </p:stCondLst>
                            <p:childTnLst>
                              <p:par>
                                <p:cTn id="91" presetID="51" presetClass="entr" presetSubtype="0" fill="hold" nodeType="afterEffect">
                                  <p:stCondLst>
                                    <p:cond delay="3000"/>
                                  </p:stCondLst>
                                  <p:childTnLst>
                                    <p:set>
                                      <p:cBhvr>
                                        <p:cTn id="92" dur="1" fill="hold">
                                          <p:stCondLst>
                                            <p:cond delay="0"/>
                                          </p:stCondLst>
                                        </p:cTn>
                                        <p:tgtEl>
                                          <p:spTgt spid="18444"/>
                                        </p:tgtEl>
                                        <p:attrNameLst>
                                          <p:attrName>style.visibility</p:attrName>
                                        </p:attrNameLst>
                                      </p:cBhvr>
                                      <p:to>
                                        <p:strVal val="visible"/>
                                      </p:to>
                                    </p:set>
                                    <p:animEffect transition="in" filter="fade">
                                      <p:cBhvr>
                                        <p:cTn id="93" dur="1155" decel="100000"/>
                                        <p:tgtEl>
                                          <p:spTgt spid="18444"/>
                                        </p:tgtEl>
                                      </p:cBhvr>
                                    </p:animEffect>
                                    <p:animScale>
                                      <p:cBhvr>
                                        <p:cTn id="94" dur="1155" decel="100000"/>
                                        <p:tgtEl>
                                          <p:spTgt spid="18444"/>
                                        </p:tgtEl>
                                      </p:cBhvr>
                                      <p:from x="10000" y="10000"/>
                                      <p:to x="200000" y="450000"/>
                                    </p:animScale>
                                    <p:animScale>
                                      <p:cBhvr>
                                        <p:cTn id="95" dur="1845" accel="100000" fill="hold">
                                          <p:stCondLst>
                                            <p:cond delay="1155"/>
                                          </p:stCondLst>
                                        </p:cTn>
                                        <p:tgtEl>
                                          <p:spTgt spid="18444"/>
                                        </p:tgtEl>
                                      </p:cBhvr>
                                      <p:from x="200000" y="450000"/>
                                      <p:to x="100000" y="100000"/>
                                    </p:animScale>
                                    <p:set>
                                      <p:cBhvr>
                                        <p:cTn id="96" dur="1155" fill="hold"/>
                                        <p:tgtEl>
                                          <p:spTgt spid="18444"/>
                                        </p:tgtEl>
                                        <p:attrNameLst>
                                          <p:attrName>ppt_x</p:attrName>
                                        </p:attrNameLst>
                                      </p:cBhvr>
                                      <p:to>
                                        <p:strVal val="(0.5)"/>
                                      </p:to>
                                    </p:set>
                                    <p:anim from="(0.5)" to="(#ppt_x)" calcmode="lin" valueType="num">
                                      <p:cBhvr>
                                        <p:cTn id="97" dur="1845" accel="100000" fill="hold">
                                          <p:stCondLst>
                                            <p:cond delay="1155"/>
                                          </p:stCondLst>
                                        </p:cTn>
                                        <p:tgtEl>
                                          <p:spTgt spid="18444"/>
                                        </p:tgtEl>
                                        <p:attrNameLst>
                                          <p:attrName>ppt_x</p:attrName>
                                        </p:attrNameLst>
                                      </p:cBhvr>
                                    </p:anim>
                                    <p:set>
                                      <p:cBhvr>
                                        <p:cTn id="98" dur="1155" fill="hold"/>
                                        <p:tgtEl>
                                          <p:spTgt spid="18444"/>
                                        </p:tgtEl>
                                        <p:attrNameLst>
                                          <p:attrName>ppt_y</p:attrName>
                                        </p:attrNameLst>
                                      </p:cBhvr>
                                      <p:to>
                                        <p:strVal val="(#ppt_y+0.4)"/>
                                      </p:to>
                                    </p:set>
                                    <p:anim from="(#ppt_y+0.4)" to="(#ppt_y)" calcmode="lin" valueType="num">
                                      <p:cBhvr>
                                        <p:cTn id="99" dur="1845" accel="100000" fill="hold">
                                          <p:stCondLst>
                                            <p:cond delay="1155"/>
                                          </p:stCondLst>
                                        </p:cTn>
                                        <p:tgtEl>
                                          <p:spTgt spid="18444"/>
                                        </p:tgtEl>
                                        <p:attrNameLst>
                                          <p:attrName>ppt_y</p:attrName>
                                        </p:attrNameLst>
                                      </p:cBhvr>
                                    </p:anim>
                                  </p:childTnLst>
                                </p:cTn>
                              </p:par>
                            </p:childTnLst>
                          </p:cTn>
                        </p:par>
                        <p:par>
                          <p:cTn id="100" fill="hold">
                            <p:stCondLst>
                              <p:cond delay="87000"/>
                            </p:stCondLst>
                            <p:childTnLst>
                              <p:par>
                                <p:cTn id="101" presetID="48" presetClass="exit" presetSubtype="0" decel="50000" fill="hold" nodeType="afterEffect">
                                  <p:stCondLst>
                                    <p:cond delay="6000"/>
                                  </p:stCondLst>
                                  <p:childTnLst>
                                    <p:anim calcmode="lin" valueType="num">
                                      <p:cBhvr>
                                        <p:cTn id="102" dur="3000"/>
                                        <p:tgtEl>
                                          <p:spTgt spid="18444"/>
                                        </p:tgtEl>
                                        <p:attrNameLst>
                                          <p:attrName>style.rotation</p:attrName>
                                        </p:attrNameLst>
                                      </p:cBhvr>
                                      <p:tavLst>
                                        <p:tav tm="0">
                                          <p:val>
                                            <p:fltVal val="0"/>
                                          </p:val>
                                        </p:tav>
                                        <p:tav tm="20000">
                                          <p:val>
                                            <p:fltVal val="90"/>
                                          </p:val>
                                        </p:tav>
                                        <p:tav tm="20000">
                                          <p:val>
                                            <p:fltVal val="90"/>
                                          </p:val>
                                        </p:tav>
                                        <p:tav tm="100000">
                                          <p:val>
                                            <p:fltVal val="90"/>
                                          </p:val>
                                        </p:tav>
                                      </p:tavLst>
                                    </p:anim>
                                    <p:anim calcmode="lin" valueType="num">
                                      <p:cBhvr>
                                        <p:cTn id="103" dur="3000"/>
                                        <p:tgtEl>
                                          <p:spTgt spid="18444"/>
                                        </p:tgtEl>
                                        <p:attrNameLst>
                                          <p:attrName>ppt_x</p:attrName>
                                        </p:attrNameLst>
                                      </p:cBhvr>
                                      <p:tavLst>
                                        <p:tav tm="0">
                                          <p:val>
                                            <p:strVal val="ppt_x"/>
                                          </p:val>
                                        </p:tav>
                                        <p:tav tm="50000">
                                          <p:val>
                                            <p:fltVal val="0.95"/>
                                          </p:val>
                                        </p:tav>
                                        <p:tav tm="100000">
                                          <p:val>
                                            <p:fltVal val="-1"/>
                                          </p:val>
                                        </p:tav>
                                      </p:tavLst>
                                    </p:anim>
                                    <p:anim calcmode="lin" valueType="num">
                                      <p:cBhvr>
                                        <p:cTn id="104" dur="3000"/>
                                        <p:tgtEl>
                                          <p:spTgt spid="18444"/>
                                        </p:tgtEl>
                                        <p:attrNameLst>
                                          <p:attrName>ppt_y</p:attrName>
                                        </p:attrNameLst>
                                      </p:cBhvr>
                                      <p:tavLst>
                                        <p:tav tm="0">
                                          <p:val>
                                            <p:strVal val="ppt_y"/>
                                          </p:val>
                                        </p:tav>
                                        <p:tav tm="100000">
                                          <p:val>
                                            <p:strVal val="ppt_y"/>
                                          </p:val>
                                        </p:tav>
                                      </p:tavLst>
                                    </p:anim>
                                    <p:animEffect transition="out" filter="fade">
                                      <p:cBhvr>
                                        <p:cTn id="105" dur="3000"/>
                                        <p:tgtEl>
                                          <p:spTgt spid="18444"/>
                                        </p:tgtEl>
                                      </p:cBhvr>
                                    </p:animEffect>
                                    <p:set>
                                      <p:cBhvr>
                                        <p:cTn id="106" dur="1" fill="hold">
                                          <p:stCondLst>
                                            <p:cond delay="2999"/>
                                          </p:stCondLst>
                                        </p:cTn>
                                        <p:tgtEl>
                                          <p:spTgt spid="18444"/>
                                        </p:tgtEl>
                                        <p:attrNameLst>
                                          <p:attrName>style.visibility</p:attrName>
                                        </p:attrNameLst>
                                      </p:cBhvr>
                                      <p:to>
                                        <p:strVal val="hidden"/>
                                      </p:to>
                                    </p:set>
                                  </p:childTnLst>
                                </p:cTn>
                              </p:par>
                            </p:childTnLst>
                          </p:cTn>
                        </p:par>
                        <p:par>
                          <p:cTn id="107" fill="hold">
                            <p:stCondLst>
                              <p:cond delay="96000"/>
                            </p:stCondLst>
                            <p:childTnLst>
                              <p:par>
                                <p:cTn id="108" presetID="31" presetClass="entr" presetSubtype="0" fill="hold" nodeType="afterEffect">
                                  <p:stCondLst>
                                    <p:cond delay="3000"/>
                                  </p:stCondLst>
                                  <p:iterate type="lt">
                                    <p:tmPct val="5000"/>
                                  </p:iterate>
                                  <p:childTnLst>
                                    <p:set>
                                      <p:cBhvr>
                                        <p:cTn id="109" dur="1" fill="hold">
                                          <p:stCondLst>
                                            <p:cond delay="0"/>
                                          </p:stCondLst>
                                        </p:cTn>
                                        <p:tgtEl>
                                          <p:spTgt spid="18446"/>
                                        </p:tgtEl>
                                        <p:attrNameLst>
                                          <p:attrName>style.visibility</p:attrName>
                                        </p:attrNameLst>
                                      </p:cBhvr>
                                      <p:to>
                                        <p:strVal val="visible"/>
                                      </p:to>
                                    </p:set>
                                    <p:anim calcmode="lin" valueType="num">
                                      <p:cBhvr>
                                        <p:cTn id="110" dur="1000" fill="hold"/>
                                        <p:tgtEl>
                                          <p:spTgt spid="18446"/>
                                        </p:tgtEl>
                                        <p:attrNameLst>
                                          <p:attrName>ppt_w</p:attrName>
                                        </p:attrNameLst>
                                      </p:cBhvr>
                                      <p:tavLst>
                                        <p:tav tm="0">
                                          <p:val>
                                            <p:fltVal val="0"/>
                                          </p:val>
                                        </p:tav>
                                        <p:tav tm="100000">
                                          <p:val>
                                            <p:strVal val="#ppt_w"/>
                                          </p:val>
                                        </p:tav>
                                      </p:tavLst>
                                    </p:anim>
                                    <p:anim calcmode="lin" valueType="num">
                                      <p:cBhvr>
                                        <p:cTn id="111" dur="1000" fill="hold"/>
                                        <p:tgtEl>
                                          <p:spTgt spid="18446"/>
                                        </p:tgtEl>
                                        <p:attrNameLst>
                                          <p:attrName>ppt_h</p:attrName>
                                        </p:attrNameLst>
                                      </p:cBhvr>
                                      <p:tavLst>
                                        <p:tav tm="0">
                                          <p:val>
                                            <p:fltVal val="0"/>
                                          </p:val>
                                        </p:tav>
                                        <p:tav tm="100000">
                                          <p:val>
                                            <p:strVal val="#ppt_h"/>
                                          </p:val>
                                        </p:tav>
                                      </p:tavLst>
                                    </p:anim>
                                    <p:anim calcmode="lin" valueType="num">
                                      <p:cBhvr>
                                        <p:cTn id="112" dur="1000" fill="hold"/>
                                        <p:tgtEl>
                                          <p:spTgt spid="18446"/>
                                        </p:tgtEl>
                                        <p:attrNameLst>
                                          <p:attrName>style.rotation</p:attrName>
                                        </p:attrNameLst>
                                      </p:cBhvr>
                                      <p:tavLst>
                                        <p:tav tm="0">
                                          <p:val>
                                            <p:fltVal val="90"/>
                                          </p:val>
                                        </p:tav>
                                        <p:tav tm="100000">
                                          <p:val>
                                            <p:fltVal val="0"/>
                                          </p:val>
                                        </p:tav>
                                      </p:tavLst>
                                    </p:anim>
                                    <p:animEffect transition="in" filter="fade">
                                      <p:cBhvr>
                                        <p:cTn id="113" dur="1000"/>
                                        <p:tgtEl>
                                          <p:spTgt spid="18446"/>
                                        </p:tgtEl>
                                      </p:cBhvr>
                                    </p:animEffect>
                                  </p:childTnLst>
                                </p:cTn>
                              </p:par>
                            </p:childTnLst>
                          </p:cTn>
                        </p:par>
                        <p:par>
                          <p:cTn id="114" fill="hold">
                            <p:stCondLst>
                              <p:cond delay="100000"/>
                            </p:stCondLst>
                            <p:childTnLst>
                              <p:par>
                                <p:cTn id="115" presetID="15" presetClass="exit" presetSubtype="0" fill="hold" nodeType="afterEffect">
                                  <p:stCondLst>
                                    <p:cond delay="6000"/>
                                  </p:stCondLst>
                                  <p:iterate type="lt">
                                    <p:tmPct val="0"/>
                                  </p:iterate>
                                  <p:childTnLst>
                                    <p:anim calcmode="lin" valueType="num">
                                      <p:cBhvr>
                                        <p:cTn id="116" dur="1000"/>
                                        <p:tgtEl>
                                          <p:spTgt spid="18446"/>
                                        </p:tgtEl>
                                        <p:attrNameLst>
                                          <p:attrName>ppt_w</p:attrName>
                                        </p:attrNameLst>
                                      </p:cBhvr>
                                      <p:tavLst>
                                        <p:tav tm="0">
                                          <p:val>
                                            <p:strVal val="ppt_w"/>
                                          </p:val>
                                        </p:tav>
                                        <p:tav tm="100000">
                                          <p:val>
                                            <p:fltVal val="0"/>
                                          </p:val>
                                        </p:tav>
                                      </p:tavLst>
                                    </p:anim>
                                    <p:anim calcmode="lin" valueType="num">
                                      <p:cBhvr>
                                        <p:cTn id="117" dur="1000"/>
                                        <p:tgtEl>
                                          <p:spTgt spid="18446"/>
                                        </p:tgtEl>
                                        <p:attrNameLst>
                                          <p:attrName>ppt_h</p:attrName>
                                        </p:attrNameLst>
                                      </p:cBhvr>
                                      <p:tavLst>
                                        <p:tav tm="0">
                                          <p:val>
                                            <p:strVal val="ppt_h"/>
                                          </p:val>
                                        </p:tav>
                                        <p:tav tm="100000">
                                          <p:val>
                                            <p:fltVal val="0"/>
                                          </p:val>
                                        </p:tav>
                                      </p:tavLst>
                                    </p:anim>
                                    <p:anim calcmode="lin" valueType="num">
                                      <p:cBhvr>
                                        <p:cTn id="118" dur="1000"/>
                                        <p:tgtEl>
                                          <p:spTgt spid="18446"/>
                                        </p:tgtEl>
                                        <p:attrNameLst>
                                          <p:attrName>ppt_x</p:attrName>
                                        </p:attrNameLst>
                                      </p:cBhvr>
                                      <p:tavLst>
                                        <p:tav tm="0">
                                          <p:val>
                                            <p:strVal val="ppt_x"/>
                                          </p:val>
                                        </p:tav>
                                        <p:tav tm="5000">
                                          <p:val>
                                            <p:strVal val="ppt_x+-0.0500*(ppt_x*0.9511+(1-ppt_y)*0.3090)"/>
                                          </p:val>
                                        </p:tav>
                                        <p:tav tm="10000">
                                          <p:val>
                                            <p:strVal val="ppt_x+-0.1000*(ppt_x*0.8090+(1-ppt_y)*0.5878)"/>
                                          </p:val>
                                        </p:tav>
                                        <p:tav tm="15000">
                                          <p:val>
                                            <p:strVal val="ppt_x+-0.1500*(ppt_x*0.5878+(1-ppt_y)*0.8090)"/>
                                          </p:val>
                                        </p:tav>
                                        <p:tav tm="20000">
                                          <p:val>
                                            <p:strVal val="ppt_x+-0.2000*(ppt_x*0.3090+(1-ppt_y)*0.9511)"/>
                                          </p:val>
                                        </p:tav>
                                        <p:tav tm="25000">
                                          <p:val>
                                            <p:strVal val="ppt_x+-0.2500*(ppt_x*-0.0000+(1-ppt_y)*1.0000)"/>
                                          </p:val>
                                        </p:tav>
                                        <p:tav tm="30000">
                                          <p:val>
                                            <p:strVal val="ppt_x+-0.3000*(ppt_x*-0.3090+(1-ppt_y)*0.9511)"/>
                                          </p:val>
                                        </p:tav>
                                        <p:tav tm="35000">
                                          <p:val>
                                            <p:strVal val="ppt_x+-0.3500*(ppt_x*-0.5878+(1-ppt_y)*0.8090)"/>
                                          </p:val>
                                        </p:tav>
                                        <p:tav tm="40000">
                                          <p:val>
                                            <p:strVal val="ppt_x+-0.4000*(ppt_x*-0.8090+(1-ppt_y)*0.5878)"/>
                                          </p:val>
                                        </p:tav>
                                        <p:tav tm="45000">
                                          <p:val>
                                            <p:strVal val="ppt_x+-0.4500*(ppt_x*-0.9511+(1-ppt_y)*0.3090)"/>
                                          </p:val>
                                        </p:tav>
                                        <p:tav tm="50000">
                                          <p:val>
                                            <p:strVal val="ppt_x+-0.5000*(ppt_x*-1.0000+(1-ppt_y)*-0.0000)"/>
                                          </p:val>
                                        </p:tav>
                                        <p:tav tm="55000">
                                          <p:val>
                                            <p:strVal val="ppt_x+-0.5500*(ppt_x*-0.9511+(1-ppt_y)*-0.3090)"/>
                                          </p:val>
                                        </p:tav>
                                        <p:tav tm="60000">
                                          <p:val>
                                            <p:strVal val="ppt_x+-0.6000*(ppt_x*-0.8090+(1-ppt_y)*-0.5878)"/>
                                          </p:val>
                                        </p:tav>
                                        <p:tav tm="65000">
                                          <p:val>
                                            <p:strVal val="ppt_x+-0.6500*(ppt_x*-0.5878+(1-ppt_y)*-0.8090)"/>
                                          </p:val>
                                        </p:tav>
                                        <p:tav tm="70000">
                                          <p:val>
                                            <p:strVal val="ppt_x+-0.7000*(ppt_x*-0.3090+(1-ppt_y)*-0.9511)"/>
                                          </p:val>
                                        </p:tav>
                                        <p:tav tm="75000">
                                          <p:val>
                                            <p:strVal val="ppt_x+-0.7500*(ppt_x*0.0000+(1-ppt_y)*-1.0000)"/>
                                          </p:val>
                                        </p:tav>
                                        <p:tav tm="80000">
                                          <p:val>
                                            <p:strVal val="ppt_x+-0.8000*(ppt_x*0.3090+(1-ppt_y)*-0.9511)"/>
                                          </p:val>
                                        </p:tav>
                                        <p:tav tm="85000">
                                          <p:val>
                                            <p:strVal val="ppt_x+-0.8500*(ppt_x*0.5878+(1-ppt_y)*-0.8090)"/>
                                          </p:val>
                                        </p:tav>
                                        <p:tav tm="90000">
                                          <p:val>
                                            <p:strVal val="ppt_x+-0.9000*(ppt_x*0.8090+(1-ppt_y)*-0.5878)"/>
                                          </p:val>
                                        </p:tav>
                                        <p:tav tm="95000">
                                          <p:val>
                                            <p:strVal val="ppt_x+-0.9500*(ppt_x*0.9511+(1-ppt_y)*-0.3090)"/>
                                          </p:val>
                                        </p:tav>
                                        <p:tav tm="100000">
                                          <p:val>
                                            <p:strVal val="ppt_x+-1.0000*(ppt_x*1.0000+(1-ppt_y)*0.0000)"/>
                                          </p:val>
                                        </p:tav>
                                      </p:tavLst>
                                    </p:anim>
                                    <p:anim calcmode="lin" valueType="num">
                                      <p:cBhvr>
                                        <p:cTn id="119" dur="1000"/>
                                        <p:tgtEl>
                                          <p:spTgt spid="18446"/>
                                        </p:tgtEl>
                                        <p:attrNameLst>
                                          <p:attrName>ppt_y</p:attrName>
                                        </p:attrNameLst>
                                      </p:cBhvr>
                                      <p:tavLst>
                                        <p:tav tm="0">
                                          <p:val>
                                            <p:strVal val="ppt_y"/>
                                          </p:val>
                                        </p:tav>
                                        <p:tav tm="5000">
                                          <p:val>
                                            <p:strVal val="ppt_y+-0.0500*(ppt_x*0.3090-(1-ppt_y)*0.9511)"/>
                                          </p:val>
                                        </p:tav>
                                        <p:tav tm="10000">
                                          <p:val>
                                            <p:strVal val="ppt_y+-0.1000*(ppt_x*0.5878-(1-ppt_y)*0.8090)"/>
                                          </p:val>
                                        </p:tav>
                                        <p:tav tm="15000">
                                          <p:val>
                                            <p:strVal val="ppt_y+-0.1500*(ppt_x*0.8090-(1-ppt_y)*0.5878)"/>
                                          </p:val>
                                        </p:tav>
                                        <p:tav tm="20000">
                                          <p:val>
                                            <p:strVal val="ppt_y+-0.2000*(ppt_x*0.9511-(1-ppt_y)*0.3090)"/>
                                          </p:val>
                                        </p:tav>
                                        <p:tav tm="25000">
                                          <p:val>
                                            <p:strVal val="ppt_y+-0.2500*(ppt_x*1.0000-(1-ppt_y)*-0.0000)"/>
                                          </p:val>
                                        </p:tav>
                                        <p:tav tm="30000">
                                          <p:val>
                                            <p:strVal val="ppt_y+-0.3000*(ppt_x*0.9511-(1-ppt_y)*-0.3090)"/>
                                          </p:val>
                                        </p:tav>
                                        <p:tav tm="35000">
                                          <p:val>
                                            <p:strVal val="ppt_y+-0.3500*(ppt_x*0.8090-(1-ppt_y)*-0.5878)"/>
                                          </p:val>
                                        </p:tav>
                                        <p:tav tm="40000">
                                          <p:val>
                                            <p:strVal val="ppt_y+-0.4000*(ppt_x*0.5878-(1-ppt_y)*-0.8090)"/>
                                          </p:val>
                                        </p:tav>
                                        <p:tav tm="45000">
                                          <p:val>
                                            <p:strVal val="ppt_y+-0.4500*(ppt_x*0.3090-(1-ppt_y)*-0.9511)"/>
                                          </p:val>
                                        </p:tav>
                                        <p:tav tm="50000">
                                          <p:val>
                                            <p:strVal val="ppt_y+-0.5000*(ppt_x*-0.0000-(1-ppt_y)*-1.0000)"/>
                                          </p:val>
                                        </p:tav>
                                        <p:tav tm="55000">
                                          <p:val>
                                            <p:strVal val="ppt_y+-0.5500*(ppt_x*-0.3090-(1-ppt_y)*-0.9511)"/>
                                          </p:val>
                                        </p:tav>
                                        <p:tav tm="60000">
                                          <p:val>
                                            <p:strVal val="ppt_y+-0.6000*(ppt_x*-0.5878-(1-ppt_y)*-0.8090)"/>
                                          </p:val>
                                        </p:tav>
                                        <p:tav tm="65000">
                                          <p:val>
                                            <p:strVal val="ppt_y+-0.6500*(ppt_x*-0.8090-(1-ppt_y)*-0.5878)"/>
                                          </p:val>
                                        </p:tav>
                                        <p:tav tm="70000">
                                          <p:val>
                                            <p:strVal val="ppt_y+-0.7000*(ppt_x*-0.9511-(1-ppt_y)*-0.3090)"/>
                                          </p:val>
                                        </p:tav>
                                        <p:tav tm="75000">
                                          <p:val>
                                            <p:strVal val="ppt_y+-0.7500*(ppt_x*-1.0000-(1-ppt_y)*0.0000)"/>
                                          </p:val>
                                        </p:tav>
                                        <p:tav tm="80000">
                                          <p:val>
                                            <p:strVal val="ppt_y+-0.8000*(ppt_x*-0.9511-(1-ppt_y)*0.3090)"/>
                                          </p:val>
                                        </p:tav>
                                        <p:tav tm="85000">
                                          <p:val>
                                            <p:strVal val="ppt_y+-0.8500*(ppt_x*-0.8090-(1-ppt_y)*0.5878)"/>
                                          </p:val>
                                        </p:tav>
                                        <p:tav tm="90000">
                                          <p:val>
                                            <p:strVal val="ppt_y+-0.9000*(ppt_x*-0.5878-(1-ppt_y)*0.8090)"/>
                                          </p:val>
                                        </p:tav>
                                        <p:tav tm="95000">
                                          <p:val>
                                            <p:strVal val="ppt_y+-0.9500*(ppt_x*-0.3090-(1-ppt_y)*0.9511)"/>
                                          </p:val>
                                        </p:tav>
                                        <p:tav tm="100000">
                                          <p:val>
                                            <p:strVal val="ppt_y+-1.0000*(ppt_x*0.0000-(1-ppt_y)*1.0000)"/>
                                          </p:val>
                                        </p:tav>
                                      </p:tavLst>
                                    </p:anim>
                                    <p:set>
                                      <p:cBhvr>
                                        <p:cTn id="120" dur="1" fill="hold">
                                          <p:stCondLst>
                                            <p:cond delay="999"/>
                                          </p:stCondLst>
                                        </p:cTn>
                                        <p:tgtEl>
                                          <p:spTgt spid="18446"/>
                                        </p:tgtEl>
                                        <p:attrNameLst>
                                          <p:attrName>style.visibility</p:attrName>
                                        </p:attrNameLst>
                                      </p:cBhvr>
                                      <p:to>
                                        <p:strVal val="hidden"/>
                                      </p:to>
                                    </p:set>
                                  </p:childTnLst>
                                </p:cTn>
                              </p:par>
                            </p:childTnLst>
                          </p:cTn>
                        </p:par>
                        <p:par>
                          <p:cTn id="121" fill="hold">
                            <p:stCondLst>
                              <p:cond delay="107000"/>
                            </p:stCondLst>
                            <p:childTnLst>
                              <p:par>
                                <p:cTn id="122" presetID="25" presetClass="entr" presetSubtype="0" fill="hold" nodeType="afterEffect">
                                  <p:stCondLst>
                                    <p:cond delay="3000"/>
                                  </p:stCondLst>
                                  <p:childTnLst>
                                    <p:set>
                                      <p:cBhvr>
                                        <p:cTn id="123" dur="1" fill="hold">
                                          <p:stCondLst>
                                            <p:cond delay="0"/>
                                          </p:stCondLst>
                                        </p:cTn>
                                        <p:tgtEl>
                                          <p:spTgt spid="18448"/>
                                        </p:tgtEl>
                                        <p:attrNameLst>
                                          <p:attrName>style.visibility</p:attrName>
                                        </p:attrNameLst>
                                      </p:cBhvr>
                                      <p:to>
                                        <p:strVal val="visible"/>
                                      </p:to>
                                    </p:set>
                                    <p:anim calcmode="lin" valueType="num">
                                      <p:cBhvr>
                                        <p:cTn id="124" dur="1500" decel="50000" fill="hold">
                                          <p:stCondLst>
                                            <p:cond delay="0"/>
                                          </p:stCondLst>
                                        </p:cTn>
                                        <p:tgtEl>
                                          <p:spTgt spid="18448"/>
                                        </p:tgtEl>
                                        <p:attrNameLst>
                                          <p:attrName>style.rotation</p:attrName>
                                        </p:attrNameLst>
                                      </p:cBhvr>
                                      <p:tavLst>
                                        <p:tav tm="0">
                                          <p:val>
                                            <p:fltVal val="-90"/>
                                          </p:val>
                                        </p:tav>
                                        <p:tav tm="100000">
                                          <p:val>
                                            <p:fltVal val="0"/>
                                          </p:val>
                                        </p:tav>
                                      </p:tavLst>
                                    </p:anim>
                                    <p:anim calcmode="lin" valueType="num">
                                      <p:cBhvr>
                                        <p:cTn id="125" dur="1500" decel="50000" fill="hold">
                                          <p:stCondLst>
                                            <p:cond delay="0"/>
                                          </p:stCondLst>
                                        </p:cTn>
                                        <p:tgtEl>
                                          <p:spTgt spid="18448"/>
                                        </p:tgtEl>
                                        <p:attrNameLst>
                                          <p:attrName>ppt_w</p:attrName>
                                        </p:attrNameLst>
                                      </p:cBhvr>
                                      <p:tavLst>
                                        <p:tav tm="0">
                                          <p:val>
                                            <p:strVal val="#ppt_w"/>
                                          </p:val>
                                        </p:tav>
                                        <p:tav tm="100000">
                                          <p:val>
                                            <p:strVal val="#ppt_w*.05"/>
                                          </p:val>
                                        </p:tav>
                                      </p:tavLst>
                                    </p:anim>
                                    <p:anim calcmode="lin" valueType="num">
                                      <p:cBhvr>
                                        <p:cTn id="126" dur="1500" accel="50000" fill="hold">
                                          <p:stCondLst>
                                            <p:cond delay="1500"/>
                                          </p:stCondLst>
                                        </p:cTn>
                                        <p:tgtEl>
                                          <p:spTgt spid="18448"/>
                                        </p:tgtEl>
                                        <p:attrNameLst>
                                          <p:attrName>ppt_w</p:attrName>
                                        </p:attrNameLst>
                                      </p:cBhvr>
                                      <p:tavLst>
                                        <p:tav tm="0">
                                          <p:val>
                                            <p:strVal val="#ppt_w*.05"/>
                                          </p:val>
                                        </p:tav>
                                        <p:tav tm="100000">
                                          <p:val>
                                            <p:strVal val="#ppt_w"/>
                                          </p:val>
                                        </p:tav>
                                      </p:tavLst>
                                    </p:anim>
                                    <p:anim calcmode="lin" valueType="num">
                                      <p:cBhvr>
                                        <p:cTn id="127" dur="3000" fill="hold"/>
                                        <p:tgtEl>
                                          <p:spTgt spid="18448"/>
                                        </p:tgtEl>
                                        <p:attrNameLst>
                                          <p:attrName>ppt_h</p:attrName>
                                        </p:attrNameLst>
                                      </p:cBhvr>
                                      <p:tavLst>
                                        <p:tav tm="0">
                                          <p:val>
                                            <p:strVal val="#ppt_h"/>
                                          </p:val>
                                        </p:tav>
                                        <p:tav tm="100000">
                                          <p:val>
                                            <p:strVal val="#ppt_h"/>
                                          </p:val>
                                        </p:tav>
                                      </p:tavLst>
                                    </p:anim>
                                    <p:anim calcmode="lin" valueType="num">
                                      <p:cBhvr>
                                        <p:cTn id="128" dur="1500" decel="50000" fill="hold">
                                          <p:stCondLst>
                                            <p:cond delay="0"/>
                                          </p:stCondLst>
                                        </p:cTn>
                                        <p:tgtEl>
                                          <p:spTgt spid="18448"/>
                                        </p:tgtEl>
                                        <p:attrNameLst>
                                          <p:attrName>ppt_x</p:attrName>
                                        </p:attrNameLst>
                                      </p:cBhvr>
                                      <p:tavLst>
                                        <p:tav tm="0">
                                          <p:val>
                                            <p:strVal val="#ppt_x+.4"/>
                                          </p:val>
                                        </p:tav>
                                        <p:tav tm="100000">
                                          <p:val>
                                            <p:strVal val="#ppt_x"/>
                                          </p:val>
                                        </p:tav>
                                      </p:tavLst>
                                    </p:anim>
                                    <p:anim calcmode="lin" valueType="num">
                                      <p:cBhvr>
                                        <p:cTn id="129" dur="1500" decel="50000" fill="hold">
                                          <p:stCondLst>
                                            <p:cond delay="0"/>
                                          </p:stCondLst>
                                        </p:cTn>
                                        <p:tgtEl>
                                          <p:spTgt spid="18448"/>
                                        </p:tgtEl>
                                        <p:attrNameLst>
                                          <p:attrName>ppt_y</p:attrName>
                                        </p:attrNameLst>
                                      </p:cBhvr>
                                      <p:tavLst>
                                        <p:tav tm="0">
                                          <p:val>
                                            <p:strVal val="#ppt_y-.2"/>
                                          </p:val>
                                        </p:tav>
                                        <p:tav tm="100000">
                                          <p:val>
                                            <p:strVal val="#ppt_y+.1"/>
                                          </p:val>
                                        </p:tav>
                                      </p:tavLst>
                                    </p:anim>
                                    <p:anim calcmode="lin" valueType="num">
                                      <p:cBhvr>
                                        <p:cTn id="130" dur="1500" accel="50000" fill="hold">
                                          <p:stCondLst>
                                            <p:cond delay="1500"/>
                                          </p:stCondLst>
                                        </p:cTn>
                                        <p:tgtEl>
                                          <p:spTgt spid="18448"/>
                                        </p:tgtEl>
                                        <p:attrNameLst>
                                          <p:attrName>ppt_y</p:attrName>
                                        </p:attrNameLst>
                                      </p:cBhvr>
                                      <p:tavLst>
                                        <p:tav tm="0">
                                          <p:val>
                                            <p:strVal val="#ppt_y+.1"/>
                                          </p:val>
                                        </p:tav>
                                        <p:tav tm="100000">
                                          <p:val>
                                            <p:strVal val="#ppt_y"/>
                                          </p:val>
                                        </p:tav>
                                      </p:tavLst>
                                    </p:anim>
                                    <p:animEffect transition="in" filter="fade">
                                      <p:cBhvr>
                                        <p:cTn id="131" dur="3000" decel="50000">
                                          <p:stCondLst>
                                            <p:cond delay="0"/>
                                          </p:stCondLst>
                                        </p:cTn>
                                        <p:tgtEl>
                                          <p:spTgt spid="18448"/>
                                        </p:tgtEl>
                                      </p:cBhvr>
                                    </p:animEffect>
                                  </p:childTnLst>
                                </p:cTn>
                              </p:par>
                            </p:childTnLst>
                          </p:cTn>
                        </p:par>
                        <p:par>
                          <p:cTn id="132" fill="hold">
                            <p:stCondLst>
                              <p:cond delay="113000"/>
                            </p:stCondLst>
                            <p:childTnLst>
                              <p:par>
                                <p:cTn id="133" presetID="54" presetClass="exit" presetSubtype="0" decel="100000" fill="hold" nodeType="afterEffect">
                                  <p:stCondLst>
                                    <p:cond delay="6000"/>
                                  </p:stCondLst>
                                  <p:childTnLst>
                                    <p:anim calcmode="lin" valueType="num">
                                      <p:cBhvr>
                                        <p:cTn id="134" dur="3000"/>
                                        <p:tgtEl>
                                          <p:spTgt spid="18448"/>
                                        </p:tgtEl>
                                        <p:attrNameLst>
                                          <p:attrName>ppt_w</p:attrName>
                                        </p:attrNameLst>
                                      </p:cBhvr>
                                      <p:tavLst>
                                        <p:tav tm="0">
                                          <p:val>
                                            <p:strVal val="ppt_w"/>
                                          </p:val>
                                        </p:tav>
                                        <p:tav tm="100000">
                                          <p:val>
                                            <p:strVal val="ppt_w*0.05"/>
                                          </p:val>
                                        </p:tav>
                                      </p:tavLst>
                                    </p:anim>
                                    <p:anim calcmode="lin" valueType="num">
                                      <p:cBhvr>
                                        <p:cTn id="135" dur="3000"/>
                                        <p:tgtEl>
                                          <p:spTgt spid="18448"/>
                                        </p:tgtEl>
                                        <p:attrNameLst>
                                          <p:attrName>ppt_h</p:attrName>
                                        </p:attrNameLst>
                                      </p:cBhvr>
                                      <p:tavLst>
                                        <p:tav tm="0">
                                          <p:val>
                                            <p:strVal val="ppt_h"/>
                                          </p:val>
                                        </p:tav>
                                        <p:tav tm="100000">
                                          <p:val>
                                            <p:strVal val="ppt_h"/>
                                          </p:val>
                                        </p:tav>
                                      </p:tavLst>
                                    </p:anim>
                                    <p:anim calcmode="lin" valueType="num">
                                      <p:cBhvr>
                                        <p:cTn id="136" dur="3000"/>
                                        <p:tgtEl>
                                          <p:spTgt spid="18448"/>
                                        </p:tgtEl>
                                        <p:attrNameLst>
                                          <p:attrName>ppt_x</p:attrName>
                                        </p:attrNameLst>
                                      </p:cBhvr>
                                      <p:tavLst>
                                        <p:tav tm="0">
                                          <p:val>
                                            <p:strVal val="ppt_x"/>
                                          </p:val>
                                        </p:tav>
                                        <p:tav tm="100000">
                                          <p:val>
                                            <p:strVal val="ppt_x-.2"/>
                                          </p:val>
                                        </p:tav>
                                      </p:tavLst>
                                    </p:anim>
                                    <p:anim calcmode="lin" valueType="num">
                                      <p:cBhvr>
                                        <p:cTn id="137" dur="3000"/>
                                        <p:tgtEl>
                                          <p:spTgt spid="18448"/>
                                        </p:tgtEl>
                                        <p:attrNameLst>
                                          <p:attrName>ppt_y</p:attrName>
                                        </p:attrNameLst>
                                      </p:cBhvr>
                                      <p:tavLst>
                                        <p:tav tm="0">
                                          <p:val>
                                            <p:strVal val="ppt_y"/>
                                          </p:val>
                                        </p:tav>
                                        <p:tav tm="100000">
                                          <p:val>
                                            <p:strVal val="ppt_y"/>
                                          </p:val>
                                        </p:tav>
                                      </p:tavLst>
                                    </p:anim>
                                    <p:animEffect transition="out" filter="fade">
                                      <p:cBhvr>
                                        <p:cTn id="138" dur="3000"/>
                                        <p:tgtEl>
                                          <p:spTgt spid="18448"/>
                                        </p:tgtEl>
                                      </p:cBhvr>
                                    </p:animEffect>
                                    <p:set>
                                      <p:cBhvr>
                                        <p:cTn id="139" dur="1" fill="hold">
                                          <p:stCondLst>
                                            <p:cond delay="2999"/>
                                          </p:stCondLst>
                                        </p:cTn>
                                        <p:tgtEl>
                                          <p:spTgt spid="18448"/>
                                        </p:tgtEl>
                                        <p:attrNameLst>
                                          <p:attrName>style.visibility</p:attrName>
                                        </p:attrNameLst>
                                      </p:cBhvr>
                                      <p:to>
                                        <p:strVal val="hidden"/>
                                      </p:to>
                                    </p:set>
                                  </p:childTnLst>
                                </p:cTn>
                              </p:par>
                            </p:childTnLst>
                          </p:cTn>
                        </p:par>
                        <p:par>
                          <p:cTn id="140" fill="hold">
                            <p:stCondLst>
                              <p:cond delay="122000"/>
                            </p:stCondLst>
                            <p:childTnLst>
                              <p:par>
                                <p:cTn id="141" presetID="51" presetClass="entr" presetSubtype="0" fill="hold" nodeType="afterEffect">
                                  <p:stCondLst>
                                    <p:cond delay="1500"/>
                                  </p:stCondLst>
                                  <p:childTnLst>
                                    <p:set>
                                      <p:cBhvr>
                                        <p:cTn id="142" dur="1" fill="hold">
                                          <p:stCondLst>
                                            <p:cond delay="0"/>
                                          </p:stCondLst>
                                        </p:cTn>
                                        <p:tgtEl>
                                          <p:spTgt spid="18450"/>
                                        </p:tgtEl>
                                        <p:attrNameLst>
                                          <p:attrName>style.visibility</p:attrName>
                                        </p:attrNameLst>
                                      </p:cBhvr>
                                      <p:to>
                                        <p:strVal val="visible"/>
                                      </p:to>
                                    </p:set>
                                    <p:animEffect transition="in" filter="fade">
                                      <p:cBhvr>
                                        <p:cTn id="143" dur="1925" decel="100000"/>
                                        <p:tgtEl>
                                          <p:spTgt spid="18450"/>
                                        </p:tgtEl>
                                      </p:cBhvr>
                                    </p:animEffect>
                                    <p:animScale>
                                      <p:cBhvr>
                                        <p:cTn id="144" dur="1925" decel="100000"/>
                                        <p:tgtEl>
                                          <p:spTgt spid="18450"/>
                                        </p:tgtEl>
                                      </p:cBhvr>
                                      <p:from x="10000" y="10000"/>
                                      <p:to x="200000" y="450000"/>
                                    </p:animScale>
                                    <p:animScale>
                                      <p:cBhvr>
                                        <p:cTn id="145" dur="3075" accel="100000" fill="hold">
                                          <p:stCondLst>
                                            <p:cond delay="1925"/>
                                          </p:stCondLst>
                                        </p:cTn>
                                        <p:tgtEl>
                                          <p:spTgt spid="18450"/>
                                        </p:tgtEl>
                                      </p:cBhvr>
                                      <p:from x="200000" y="450000"/>
                                      <p:to x="100000" y="100000"/>
                                    </p:animScale>
                                    <p:set>
                                      <p:cBhvr>
                                        <p:cTn id="146" dur="1925" fill="hold"/>
                                        <p:tgtEl>
                                          <p:spTgt spid="18450"/>
                                        </p:tgtEl>
                                        <p:attrNameLst>
                                          <p:attrName>ppt_x</p:attrName>
                                        </p:attrNameLst>
                                      </p:cBhvr>
                                      <p:to>
                                        <p:strVal val="(0.5)"/>
                                      </p:to>
                                    </p:set>
                                    <p:anim from="(0.5)" to="(#ppt_x)" calcmode="lin" valueType="num">
                                      <p:cBhvr>
                                        <p:cTn id="147" dur="3075" accel="100000" fill="hold">
                                          <p:stCondLst>
                                            <p:cond delay="1925"/>
                                          </p:stCondLst>
                                        </p:cTn>
                                        <p:tgtEl>
                                          <p:spTgt spid="18450"/>
                                        </p:tgtEl>
                                        <p:attrNameLst>
                                          <p:attrName>ppt_x</p:attrName>
                                        </p:attrNameLst>
                                      </p:cBhvr>
                                    </p:anim>
                                    <p:set>
                                      <p:cBhvr>
                                        <p:cTn id="148" dur="1925" fill="hold"/>
                                        <p:tgtEl>
                                          <p:spTgt spid="18450"/>
                                        </p:tgtEl>
                                        <p:attrNameLst>
                                          <p:attrName>ppt_y</p:attrName>
                                        </p:attrNameLst>
                                      </p:cBhvr>
                                      <p:to>
                                        <p:strVal val="(#ppt_y+0.4)"/>
                                      </p:to>
                                    </p:set>
                                    <p:anim from="(#ppt_y+0.4)" to="(#ppt_y)" calcmode="lin" valueType="num">
                                      <p:cBhvr>
                                        <p:cTn id="149" dur="3075" accel="100000" fill="hold">
                                          <p:stCondLst>
                                            <p:cond delay="1925"/>
                                          </p:stCondLst>
                                        </p:cTn>
                                        <p:tgtEl>
                                          <p:spTgt spid="18450"/>
                                        </p:tgtEl>
                                        <p:attrNameLst>
                                          <p:attrName>ppt_y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audio>
              <p:cMediaNode showWhenStopped="0">
                <p:cTn id="150" fill="hold" display="0">
                  <p:stCondLst>
                    <p:cond delay="indefinite"/>
                  </p:stCondLst>
                  <p:endCondLst>
                    <p:cond evt="onPrev" delay="0">
                      <p:tgtEl>
                        <p:sldTgt/>
                      </p:tgtEl>
                    </p:cond>
                    <p:cond evt="onStopAudio" delay="0">
                      <p:tgtEl>
                        <p:sldTgt/>
                      </p:tgtEl>
                    </p:cond>
                  </p:endCondLst>
                </p:cTn>
                <p:tgtEl>
                  <p:spTgt spid="5"/>
                </p:tgtEl>
              </p:cMediaNode>
            </p:audio>
          </p:childTnLst>
        </p:cTn>
      </p:par>
    </p:tnLst>
    <p:bldLst>
      <p:bldP spid="3" grpId="0" build="p"/>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loud Callout 3"/>
          <p:cNvSpPr/>
          <p:nvPr/>
        </p:nvSpPr>
        <p:spPr>
          <a:xfrm>
            <a:off x="4724400" y="4800600"/>
            <a:ext cx="2209800" cy="990600"/>
          </a:xfrm>
          <a:prstGeom prst="cloudCallout">
            <a:avLst>
              <a:gd name="adj1" fmla="val -27827"/>
              <a:gd name="adj2" fmla="val 7680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Content Placeholder 1"/>
          <p:cNvSpPr>
            <a:spLocks noGrp="1"/>
          </p:cNvSpPr>
          <p:nvPr>
            <p:ph idx="1"/>
          </p:nvPr>
        </p:nvSpPr>
        <p:spPr>
          <a:xfrm>
            <a:off x="457200" y="1219200"/>
            <a:ext cx="8229600" cy="5029200"/>
          </a:xfrm>
        </p:spPr>
        <p:txBody>
          <a:bodyPr>
            <a:normAutofit lnSpcReduction="10000"/>
          </a:bodyPr>
          <a:lstStyle/>
          <a:p>
            <a:r>
              <a:rPr lang="en-US" dirty="0" smtClean="0"/>
              <a:t>Why would I want to become President?</a:t>
            </a:r>
          </a:p>
          <a:p>
            <a:endParaRPr lang="en-US" sz="900" dirty="0" smtClean="0"/>
          </a:p>
          <a:p>
            <a:r>
              <a:rPr lang="en-US" dirty="0" smtClean="0"/>
              <a:t>What could I do to help America if I was the President?</a:t>
            </a:r>
          </a:p>
          <a:p>
            <a:endParaRPr lang="en-US" sz="900" dirty="0" smtClean="0"/>
          </a:p>
          <a:p>
            <a:r>
              <a:rPr lang="en-US" dirty="0" smtClean="0"/>
              <a:t>What did Calvin Coolidge do for our country?</a:t>
            </a:r>
          </a:p>
          <a:p>
            <a:endParaRPr lang="en-US" sz="900" dirty="0" smtClean="0"/>
          </a:p>
          <a:p>
            <a:r>
              <a:rPr lang="en-US" dirty="0" smtClean="0"/>
              <a:t>What does the job of a President entail?</a:t>
            </a:r>
          </a:p>
          <a:p>
            <a:endParaRPr lang="en-US" sz="900" dirty="0" smtClean="0"/>
          </a:p>
          <a:p>
            <a:r>
              <a:rPr lang="en-US" dirty="0" smtClean="0"/>
              <a:t>What would I want the country to remember about me after my Presidency?</a:t>
            </a:r>
          </a:p>
          <a:p>
            <a:endParaRPr lang="en-US" sz="900" dirty="0" smtClean="0"/>
          </a:p>
          <a:p>
            <a:r>
              <a:rPr lang="en-US" dirty="0" smtClean="0"/>
              <a:t>Look for the question inside this comment cloud to pause and answer with your partner.</a:t>
            </a:r>
          </a:p>
          <a:p>
            <a:endParaRPr lang="en-US" dirty="0"/>
          </a:p>
        </p:txBody>
      </p:sp>
      <p:sp>
        <p:nvSpPr>
          <p:cNvPr id="3" name="Title 2"/>
          <p:cNvSpPr>
            <a:spLocks noGrp="1"/>
          </p:cNvSpPr>
          <p:nvPr>
            <p:ph type="title"/>
          </p:nvPr>
        </p:nvSpPr>
        <p:spPr>
          <a:xfrm>
            <a:off x="457200" y="152400"/>
            <a:ext cx="8229600" cy="1066800"/>
          </a:xfrm>
        </p:spPr>
        <p:txBody>
          <a:bodyPr/>
          <a:lstStyle/>
          <a:p>
            <a:r>
              <a:rPr smtClean="0"/>
              <a:t>Ideas to Think About:</a:t>
            </a:r>
            <a:endParaRPr lang="en-US" dirty="0"/>
          </a:p>
        </p:txBody>
      </p:sp>
      <p:pic>
        <p:nvPicPr>
          <p:cNvPr id="6" name="Recorded Sound">
            <a:hlinkClick r:id="" action="ppaction://media"/>
          </p:cNvPr>
          <p:cNvPicPr>
            <a:picLocks noRot="1" noChangeAspect="1"/>
          </p:cNvPicPr>
          <p:nvPr>
            <a:wavAudioFile r:embed="rId1" name="Recorded Sound"/>
          </p:nvPr>
        </p:nvPicPr>
        <p:blipFill>
          <a:blip r:embed="rId4"/>
          <a:stretch>
            <a:fillRect/>
          </a:stretch>
        </p:blipFill>
        <p:spPr>
          <a:xfrm>
            <a:off x="8305800" y="457200"/>
            <a:ext cx="304800" cy="304800"/>
          </a:xfrm>
          <a:prstGeom prst="rect">
            <a:avLst/>
          </a:prstGeom>
        </p:spPr>
      </p:pic>
    </p:spTree>
  </p:cSld>
  <p:clrMapOvr>
    <a:masterClrMapping/>
  </p:clrMapOvr>
  <p:transition spd="slow">
    <p:newsfla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9691" fill="hold"/>
                                        <p:tgtEl>
                                          <p:spTgt spid="6"/>
                                        </p:tgtEl>
                                      </p:cBhvr>
                                    </p:cmd>
                                  </p:childTnLst>
                                </p:cTn>
                              </p:par>
                              <p:par>
                                <p:cTn id="7" presetID="53" presetClass="entr" presetSubtype="0" fill="hold" grpId="0" nodeType="withEffect">
                                  <p:stCondLst>
                                    <p:cond delay="0"/>
                                  </p:stCondLst>
                                  <p:childTnLst>
                                    <p:set>
                                      <p:cBhvr>
                                        <p:cTn id="8" dur="1" fill="hold">
                                          <p:stCondLst>
                                            <p:cond delay="0"/>
                                          </p:stCondLst>
                                        </p:cTn>
                                        <p:tgtEl>
                                          <p:spTgt spid="2">
                                            <p:txEl>
                                              <p:pRg st="0" end="0"/>
                                            </p:txEl>
                                          </p:spTgt>
                                        </p:tgtEl>
                                        <p:attrNameLst>
                                          <p:attrName>style.visibility</p:attrName>
                                        </p:attrNameLst>
                                      </p:cBhvr>
                                      <p:to>
                                        <p:strVal val="visible"/>
                                      </p:to>
                                    </p:set>
                                    <p:anim calcmode="lin" valueType="num">
                                      <p:cBhvr>
                                        <p:cTn id="9" dur="3000" fill="hold"/>
                                        <p:tgtEl>
                                          <p:spTgt spid="2">
                                            <p:txEl>
                                              <p:pRg st="0" end="0"/>
                                            </p:txEl>
                                          </p:spTgt>
                                        </p:tgtEl>
                                        <p:attrNameLst>
                                          <p:attrName>ppt_w</p:attrName>
                                        </p:attrNameLst>
                                      </p:cBhvr>
                                      <p:tavLst>
                                        <p:tav tm="0">
                                          <p:val>
                                            <p:fltVal val="0"/>
                                          </p:val>
                                        </p:tav>
                                        <p:tav tm="100000">
                                          <p:val>
                                            <p:strVal val="#ppt_w"/>
                                          </p:val>
                                        </p:tav>
                                      </p:tavLst>
                                    </p:anim>
                                    <p:anim calcmode="lin" valueType="num">
                                      <p:cBhvr>
                                        <p:cTn id="10" dur="3000" fill="hold"/>
                                        <p:tgtEl>
                                          <p:spTgt spid="2">
                                            <p:txEl>
                                              <p:pRg st="0" end="0"/>
                                            </p:txEl>
                                          </p:spTgt>
                                        </p:tgtEl>
                                        <p:attrNameLst>
                                          <p:attrName>ppt_h</p:attrName>
                                        </p:attrNameLst>
                                      </p:cBhvr>
                                      <p:tavLst>
                                        <p:tav tm="0">
                                          <p:val>
                                            <p:fltVal val="0"/>
                                          </p:val>
                                        </p:tav>
                                        <p:tav tm="100000">
                                          <p:val>
                                            <p:strVal val="#ppt_h"/>
                                          </p:val>
                                        </p:tav>
                                      </p:tavLst>
                                    </p:anim>
                                    <p:animEffect transition="in" filter="fade">
                                      <p:cBhvr>
                                        <p:cTn id="11" dur="3000"/>
                                        <p:tgtEl>
                                          <p:spTgt spid="2">
                                            <p:txEl>
                                              <p:pRg st="0" end="0"/>
                                            </p:txEl>
                                          </p:spTgt>
                                        </p:tgtEl>
                                      </p:cBhvr>
                                    </p:animEffect>
                                  </p:childTnLst>
                                </p:cTn>
                              </p:par>
                              <p:par>
                                <p:cTn id="12" presetID="53" presetClass="entr" presetSubtype="0" fill="hold" grpId="0" nodeType="withEffect">
                                  <p:stCondLst>
                                    <p:cond delay="4000"/>
                                  </p:stCondLst>
                                  <p:childTnLst>
                                    <p:set>
                                      <p:cBhvr>
                                        <p:cTn id="13" dur="1" fill="hold">
                                          <p:stCondLst>
                                            <p:cond delay="0"/>
                                          </p:stCondLst>
                                        </p:cTn>
                                        <p:tgtEl>
                                          <p:spTgt spid="2">
                                            <p:txEl>
                                              <p:pRg st="2" end="2"/>
                                            </p:txEl>
                                          </p:spTgt>
                                        </p:tgtEl>
                                        <p:attrNameLst>
                                          <p:attrName>style.visibility</p:attrName>
                                        </p:attrNameLst>
                                      </p:cBhvr>
                                      <p:to>
                                        <p:strVal val="visible"/>
                                      </p:to>
                                    </p:set>
                                    <p:anim calcmode="lin" valueType="num">
                                      <p:cBhvr>
                                        <p:cTn id="14" dur="3000" fill="hold"/>
                                        <p:tgtEl>
                                          <p:spTgt spid="2">
                                            <p:txEl>
                                              <p:pRg st="2" end="2"/>
                                            </p:txEl>
                                          </p:spTgt>
                                        </p:tgtEl>
                                        <p:attrNameLst>
                                          <p:attrName>ppt_w</p:attrName>
                                        </p:attrNameLst>
                                      </p:cBhvr>
                                      <p:tavLst>
                                        <p:tav tm="0">
                                          <p:val>
                                            <p:fltVal val="0"/>
                                          </p:val>
                                        </p:tav>
                                        <p:tav tm="100000">
                                          <p:val>
                                            <p:strVal val="#ppt_w"/>
                                          </p:val>
                                        </p:tav>
                                      </p:tavLst>
                                    </p:anim>
                                    <p:anim calcmode="lin" valueType="num">
                                      <p:cBhvr>
                                        <p:cTn id="15" dur="3000" fill="hold"/>
                                        <p:tgtEl>
                                          <p:spTgt spid="2">
                                            <p:txEl>
                                              <p:pRg st="2" end="2"/>
                                            </p:txEl>
                                          </p:spTgt>
                                        </p:tgtEl>
                                        <p:attrNameLst>
                                          <p:attrName>ppt_h</p:attrName>
                                        </p:attrNameLst>
                                      </p:cBhvr>
                                      <p:tavLst>
                                        <p:tav tm="0">
                                          <p:val>
                                            <p:fltVal val="0"/>
                                          </p:val>
                                        </p:tav>
                                        <p:tav tm="100000">
                                          <p:val>
                                            <p:strVal val="#ppt_h"/>
                                          </p:val>
                                        </p:tav>
                                      </p:tavLst>
                                    </p:anim>
                                    <p:animEffect transition="in" filter="fade">
                                      <p:cBhvr>
                                        <p:cTn id="16" dur="3000"/>
                                        <p:tgtEl>
                                          <p:spTgt spid="2">
                                            <p:txEl>
                                              <p:pRg st="2" end="2"/>
                                            </p:txEl>
                                          </p:spTgt>
                                        </p:tgtEl>
                                      </p:cBhvr>
                                    </p:animEffect>
                                  </p:childTnLst>
                                </p:cTn>
                              </p:par>
                              <p:par>
                                <p:cTn id="17" presetID="53" presetClass="entr" presetSubtype="0" fill="hold" grpId="0" nodeType="withEffect">
                                  <p:stCondLst>
                                    <p:cond delay="8000"/>
                                  </p:stCondLst>
                                  <p:childTnLst>
                                    <p:set>
                                      <p:cBhvr>
                                        <p:cTn id="18" dur="1" fill="hold">
                                          <p:stCondLst>
                                            <p:cond delay="0"/>
                                          </p:stCondLst>
                                        </p:cTn>
                                        <p:tgtEl>
                                          <p:spTgt spid="2">
                                            <p:txEl>
                                              <p:pRg st="4" end="4"/>
                                            </p:txEl>
                                          </p:spTgt>
                                        </p:tgtEl>
                                        <p:attrNameLst>
                                          <p:attrName>style.visibility</p:attrName>
                                        </p:attrNameLst>
                                      </p:cBhvr>
                                      <p:to>
                                        <p:strVal val="visible"/>
                                      </p:to>
                                    </p:set>
                                    <p:anim calcmode="lin" valueType="num">
                                      <p:cBhvr>
                                        <p:cTn id="19" dur="3000" fill="hold"/>
                                        <p:tgtEl>
                                          <p:spTgt spid="2">
                                            <p:txEl>
                                              <p:pRg st="4" end="4"/>
                                            </p:txEl>
                                          </p:spTgt>
                                        </p:tgtEl>
                                        <p:attrNameLst>
                                          <p:attrName>ppt_w</p:attrName>
                                        </p:attrNameLst>
                                      </p:cBhvr>
                                      <p:tavLst>
                                        <p:tav tm="0">
                                          <p:val>
                                            <p:fltVal val="0"/>
                                          </p:val>
                                        </p:tav>
                                        <p:tav tm="100000">
                                          <p:val>
                                            <p:strVal val="#ppt_w"/>
                                          </p:val>
                                        </p:tav>
                                      </p:tavLst>
                                    </p:anim>
                                    <p:anim calcmode="lin" valueType="num">
                                      <p:cBhvr>
                                        <p:cTn id="20" dur="3000" fill="hold"/>
                                        <p:tgtEl>
                                          <p:spTgt spid="2">
                                            <p:txEl>
                                              <p:pRg st="4" end="4"/>
                                            </p:txEl>
                                          </p:spTgt>
                                        </p:tgtEl>
                                        <p:attrNameLst>
                                          <p:attrName>ppt_h</p:attrName>
                                        </p:attrNameLst>
                                      </p:cBhvr>
                                      <p:tavLst>
                                        <p:tav tm="0">
                                          <p:val>
                                            <p:fltVal val="0"/>
                                          </p:val>
                                        </p:tav>
                                        <p:tav tm="100000">
                                          <p:val>
                                            <p:strVal val="#ppt_h"/>
                                          </p:val>
                                        </p:tav>
                                      </p:tavLst>
                                    </p:anim>
                                    <p:animEffect transition="in" filter="fade">
                                      <p:cBhvr>
                                        <p:cTn id="21" dur="3000"/>
                                        <p:tgtEl>
                                          <p:spTgt spid="2">
                                            <p:txEl>
                                              <p:pRg st="4" end="4"/>
                                            </p:txEl>
                                          </p:spTgt>
                                        </p:tgtEl>
                                      </p:cBhvr>
                                    </p:animEffect>
                                  </p:childTnLst>
                                </p:cTn>
                              </p:par>
                              <p:par>
                                <p:cTn id="22" presetID="53" presetClass="entr" presetSubtype="0" fill="hold" grpId="0" nodeType="withEffect">
                                  <p:stCondLst>
                                    <p:cond delay="12000"/>
                                  </p:stCondLst>
                                  <p:childTnLst>
                                    <p:set>
                                      <p:cBhvr>
                                        <p:cTn id="23" dur="1" fill="hold">
                                          <p:stCondLst>
                                            <p:cond delay="0"/>
                                          </p:stCondLst>
                                        </p:cTn>
                                        <p:tgtEl>
                                          <p:spTgt spid="2">
                                            <p:txEl>
                                              <p:pRg st="6" end="6"/>
                                            </p:txEl>
                                          </p:spTgt>
                                        </p:tgtEl>
                                        <p:attrNameLst>
                                          <p:attrName>style.visibility</p:attrName>
                                        </p:attrNameLst>
                                      </p:cBhvr>
                                      <p:to>
                                        <p:strVal val="visible"/>
                                      </p:to>
                                    </p:set>
                                    <p:anim calcmode="lin" valueType="num">
                                      <p:cBhvr>
                                        <p:cTn id="24" dur="3000" fill="hold"/>
                                        <p:tgtEl>
                                          <p:spTgt spid="2">
                                            <p:txEl>
                                              <p:pRg st="6" end="6"/>
                                            </p:txEl>
                                          </p:spTgt>
                                        </p:tgtEl>
                                        <p:attrNameLst>
                                          <p:attrName>ppt_w</p:attrName>
                                        </p:attrNameLst>
                                      </p:cBhvr>
                                      <p:tavLst>
                                        <p:tav tm="0">
                                          <p:val>
                                            <p:fltVal val="0"/>
                                          </p:val>
                                        </p:tav>
                                        <p:tav tm="100000">
                                          <p:val>
                                            <p:strVal val="#ppt_w"/>
                                          </p:val>
                                        </p:tav>
                                      </p:tavLst>
                                    </p:anim>
                                    <p:anim calcmode="lin" valueType="num">
                                      <p:cBhvr>
                                        <p:cTn id="25" dur="3000" fill="hold"/>
                                        <p:tgtEl>
                                          <p:spTgt spid="2">
                                            <p:txEl>
                                              <p:pRg st="6" end="6"/>
                                            </p:txEl>
                                          </p:spTgt>
                                        </p:tgtEl>
                                        <p:attrNameLst>
                                          <p:attrName>ppt_h</p:attrName>
                                        </p:attrNameLst>
                                      </p:cBhvr>
                                      <p:tavLst>
                                        <p:tav tm="0">
                                          <p:val>
                                            <p:fltVal val="0"/>
                                          </p:val>
                                        </p:tav>
                                        <p:tav tm="100000">
                                          <p:val>
                                            <p:strVal val="#ppt_h"/>
                                          </p:val>
                                        </p:tav>
                                      </p:tavLst>
                                    </p:anim>
                                    <p:animEffect transition="in" filter="fade">
                                      <p:cBhvr>
                                        <p:cTn id="26" dur="3000"/>
                                        <p:tgtEl>
                                          <p:spTgt spid="2">
                                            <p:txEl>
                                              <p:pRg st="6" end="6"/>
                                            </p:txEl>
                                          </p:spTgt>
                                        </p:tgtEl>
                                      </p:cBhvr>
                                    </p:animEffect>
                                  </p:childTnLst>
                                </p:cTn>
                              </p:par>
                              <p:par>
                                <p:cTn id="27" presetID="53" presetClass="entr" presetSubtype="0" fill="hold" grpId="0" nodeType="withEffect">
                                  <p:stCondLst>
                                    <p:cond delay="16000"/>
                                  </p:stCondLst>
                                  <p:childTnLst>
                                    <p:set>
                                      <p:cBhvr>
                                        <p:cTn id="28" dur="1" fill="hold">
                                          <p:stCondLst>
                                            <p:cond delay="0"/>
                                          </p:stCondLst>
                                        </p:cTn>
                                        <p:tgtEl>
                                          <p:spTgt spid="2">
                                            <p:txEl>
                                              <p:pRg st="8" end="8"/>
                                            </p:txEl>
                                          </p:spTgt>
                                        </p:tgtEl>
                                        <p:attrNameLst>
                                          <p:attrName>style.visibility</p:attrName>
                                        </p:attrNameLst>
                                      </p:cBhvr>
                                      <p:to>
                                        <p:strVal val="visible"/>
                                      </p:to>
                                    </p:set>
                                    <p:anim calcmode="lin" valueType="num">
                                      <p:cBhvr>
                                        <p:cTn id="29" dur="3000" fill="hold"/>
                                        <p:tgtEl>
                                          <p:spTgt spid="2">
                                            <p:txEl>
                                              <p:pRg st="8" end="8"/>
                                            </p:txEl>
                                          </p:spTgt>
                                        </p:tgtEl>
                                        <p:attrNameLst>
                                          <p:attrName>ppt_w</p:attrName>
                                        </p:attrNameLst>
                                      </p:cBhvr>
                                      <p:tavLst>
                                        <p:tav tm="0">
                                          <p:val>
                                            <p:fltVal val="0"/>
                                          </p:val>
                                        </p:tav>
                                        <p:tav tm="100000">
                                          <p:val>
                                            <p:strVal val="#ppt_w"/>
                                          </p:val>
                                        </p:tav>
                                      </p:tavLst>
                                    </p:anim>
                                    <p:anim calcmode="lin" valueType="num">
                                      <p:cBhvr>
                                        <p:cTn id="30" dur="3000" fill="hold"/>
                                        <p:tgtEl>
                                          <p:spTgt spid="2">
                                            <p:txEl>
                                              <p:pRg st="8" end="8"/>
                                            </p:txEl>
                                          </p:spTgt>
                                        </p:tgtEl>
                                        <p:attrNameLst>
                                          <p:attrName>ppt_h</p:attrName>
                                        </p:attrNameLst>
                                      </p:cBhvr>
                                      <p:tavLst>
                                        <p:tav tm="0">
                                          <p:val>
                                            <p:fltVal val="0"/>
                                          </p:val>
                                        </p:tav>
                                        <p:tav tm="100000">
                                          <p:val>
                                            <p:strVal val="#ppt_h"/>
                                          </p:val>
                                        </p:tav>
                                      </p:tavLst>
                                    </p:anim>
                                    <p:animEffect transition="in" filter="fade">
                                      <p:cBhvr>
                                        <p:cTn id="31" dur="3000"/>
                                        <p:tgtEl>
                                          <p:spTgt spid="2">
                                            <p:txEl>
                                              <p:pRg st="8" end="8"/>
                                            </p:txEl>
                                          </p:spTgt>
                                        </p:tgtEl>
                                      </p:cBhvr>
                                    </p:animEffect>
                                  </p:childTnLst>
                                </p:cTn>
                              </p:par>
                              <p:par>
                                <p:cTn id="32" presetID="53" presetClass="entr" presetSubtype="0" fill="hold" grpId="0" nodeType="withEffect">
                                  <p:stCondLst>
                                    <p:cond delay="20000"/>
                                  </p:stCondLst>
                                  <p:childTnLst>
                                    <p:set>
                                      <p:cBhvr>
                                        <p:cTn id="33" dur="1" fill="hold">
                                          <p:stCondLst>
                                            <p:cond delay="0"/>
                                          </p:stCondLst>
                                        </p:cTn>
                                        <p:tgtEl>
                                          <p:spTgt spid="2">
                                            <p:txEl>
                                              <p:pRg st="10" end="10"/>
                                            </p:txEl>
                                          </p:spTgt>
                                        </p:tgtEl>
                                        <p:attrNameLst>
                                          <p:attrName>style.visibility</p:attrName>
                                        </p:attrNameLst>
                                      </p:cBhvr>
                                      <p:to>
                                        <p:strVal val="visible"/>
                                      </p:to>
                                    </p:set>
                                    <p:anim calcmode="lin" valueType="num">
                                      <p:cBhvr>
                                        <p:cTn id="34" dur="3000" fill="hold"/>
                                        <p:tgtEl>
                                          <p:spTgt spid="2">
                                            <p:txEl>
                                              <p:pRg st="10" end="10"/>
                                            </p:txEl>
                                          </p:spTgt>
                                        </p:tgtEl>
                                        <p:attrNameLst>
                                          <p:attrName>ppt_w</p:attrName>
                                        </p:attrNameLst>
                                      </p:cBhvr>
                                      <p:tavLst>
                                        <p:tav tm="0">
                                          <p:val>
                                            <p:fltVal val="0"/>
                                          </p:val>
                                        </p:tav>
                                        <p:tav tm="100000">
                                          <p:val>
                                            <p:strVal val="#ppt_w"/>
                                          </p:val>
                                        </p:tav>
                                      </p:tavLst>
                                    </p:anim>
                                    <p:anim calcmode="lin" valueType="num">
                                      <p:cBhvr>
                                        <p:cTn id="35" dur="3000" fill="hold"/>
                                        <p:tgtEl>
                                          <p:spTgt spid="2">
                                            <p:txEl>
                                              <p:pRg st="10" end="10"/>
                                            </p:txEl>
                                          </p:spTgt>
                                        </p:tgtEl>
                                        <p:attrNameLst>
                                          <p:attrName>ppt_h</p:attrName>
                                        </p:attrNameLst>
                                      </p:cBhvr>
                                      <p:tavLst>
                                        <p:tav tm="0">
                                          <p:val>
                                            <p:fltVal val="0"/>
                                          </p:val>
                                        </p:tav>
                                        <p:tav tm="100000">
                                          <p:val>
                                            <p:strVal val="#ppt_h"/>
                                          </p:val>
                                        </p:tav>
                                      </p:tavLst>
                                    </p:anim>
                                    <p:animEffect transition="in" filter="fade">
                                      <p:cBhvr>
                                        <p:cTn id="36" dur="3000"/>
                                        <p:tgtEl>
                                          <p:spTgt spid="2">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audio>
              <p:cMediaNode>
                <p:cTn id="37" fill="hold" display="0">
                  <p:stCondLst>
                    <p:cond delay="indefinite"/>
                  </p:stCondLst>
                  <p:endCondLst>
                    <p:cond evt="onNext" delay="0">
                      <p:tgtEl>
                        <p:sldTgt/>
                      </p:tgtEl>
                    </p:cond>
                    <p:cond evt="onPrev" delay="0">
                      <p:tgtEl>
                        <p:sldTgt/>
                      </p:tgtEl>
                    </p:cond>
                    <p:cond evt="onStopAudio" delay="0">
                      <p:tgtEl>
                        <p:sldTgt/>
                      </p:tgtEl>
                    </p:cond>
                  </p:endCondLst>
                </p:cTn>
                <p:tgtEl>
                  <p:spTgt spid="6"/>
                </p:tgtEl>
              </p:cMediaNode>
            </p:audio>
          </p:childTnLst>
        </p:cTn>
      </p:par>
    </p:tnLst>
    <p:bldLst>
      <p:bldP spid="2" grpId="0" uiExpand="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Cloud Callout 10"/>
          <p:cNvSpPr/>
          <p:nvPr/>
        </p:nvSpPr>
        <p:spPr>
          <a:xfrm>
            <a:off x="344511" y="5053884"/>
            <a:ext cx="4343400" cy="1295400"/>
          </a:xfrm>
          <a:prstGeom prst="cloud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Cloud Callout 6"/>
          <p:cNvSpPr/>
          <p:nvPr/>
        </p:nvSpPr>
        <p:spPr>
          <a:xfrm>
            <a:off x="396027" y="3514857"/>
            <a:ext cx="4191000" cy="1295400"/>
          </a:xfrm>
          <a:prstGeom prst="cloud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itle 4"/>
          <p:cNvSpPr>
            <a:spLocks noGrp="1"/>
          </p:cNvSpPr>
          <p:nvPr>
            <p:ph type="title"/>
          </p:nvPr>
        </p:nvSpPr>
        <p:spPr/>
        <p:txBody>
          <a:bodyPr/>
          <a:lstStyle/>
          <a:p>
            <a:pPr algn="ctr"/>
            <a:r>
              <a:rPr smtClean="0"/>
              <a:t>Where he grew up</a:t>
            </a:r>
            <a:endParaRPr lang="en-US" dirty="0"/>
          </a:p>
        </p:txBody>
      </p:sp>
      <p:pic>
        <p:nvPicPr>
          <p:cNvPr id="9" name="Content Placeholder 8" descr="ShedBedroom.jpg"/>
          <p:cNvPicPr>
            <a:picLocks noGrp="1" noChangeAspect="1"/>
          </p:cNvPicPr>
          <p:nvPr>
            <p:ph sz="half" idx="1"/>
          </p:nvPr>
        </p:nvPicPr>
        <p:blipFill>
          <a:blip r:embed="rId4"/>
          <a:stretch>
            <a:fillRect/>
          </a:stretch>
        </p:blipFill>
        <p:spPr>
          <a:xfrm>
            <a:off x="4843901" y="3200400"/>
            <a:ext cx="3667836" cy="3276600"/>
          </a:xfrm>
        </p:spPr>
      </p:pic>
      <p:pic>
        <p:nvPicPr>
          <p:cNvPr id="8" name="Content Placeholder 7" descr="HomesteadPlan.gif"/>
          <p:cNvPicPr>
            <a:picLocks noGrp="1" noChangeAspect="1"/>
          </p:cNvPicPr>
          <p:nvPr>
            <p:ph sz="half" idx="2"/>
          </p:nvPr>
        </p:nvPicPr>
        <p:blipFill>
          <a:blip r:embed="rId5"/>
          <a:stretch>
            <a:fillRect/>
          </a:stretch>
        </p:blipFill>
        <p:spPr>
          <a:xfrm>
            <a:off x="4648200" y="1371600"/>
            <a:ext cx="4059238" cy="1791704"/>
          </a:xfrm>
        </p:spPr>
      </p:pic>
      <p:sp>
        <p:nvSpPr>
          <p:cNvPr id="10" name="TextBox 9"/>
          <p:cNvSpPr txBox="1"/>
          <p:nvPr/>
        </p:nvSpPr>
        <p:spPr>
          <a:xfrm>
            <a:off x="838200" y="1524000"/>
            <a:ext cx="3505200" cy="369332"/>
          </a:xfrm>
          <a:prstGeom prst="rect">
            <a:avLst/>
          </a:prstGeom>
          <a:noFill/>
        </p:spPr>
        <p:txBody>
          <a:bodyPr wrap="square" rtlCol="0">
            <a:spAutoFit/>
          </a:bodyPr>
          <a:lstStyle/>
          <a:p>
            <a:endParaRPr lang="en-US" dirty="0"/>
          </a:p>
        </p:txBody>
      </p:sp>
      <p:sp>
        <p:nvSpPr>
          <p:cNvPr id="6" name="TextBox 5"/>
          <p:cNvSpPr txBox="1"/>
          <p:nvPr/>
        </p:nvSpPr>
        <p:spPr>
          <a:xfrm>
            <a:off x="685800" y="1371600"/>
            <a:ext cx="3886200" cy="2215991"/>
          </a:xfrm>
          <a:prstGeom prst="rect">
            <a:avLst/>
          </a:prstGeom>
          <a:noFill/>
        </p:spPr>
        <p:txBody>
          <a:bodyPr wrap="square" rtlCol="0">
            <a:spAutoFit/>
          </a:bodyPr>
          <a:lstStyle/>
          <a:p>
            <a:pPr>
              <a:buClr>
                <a:schemeClr val="accent2"/>
              </a:buClr>
              <a:buFont typeface="Arial" pitchFamily="34" charset="0"/>
              <a:buChar char="•"/>
            </a:pPr>
            <a:r>
              <a:rPr lang="en-US" dirty="0" smtClean="0"/>
              <a:t>  </a:t>
            </a:r>
            <a:r>
              <a:rPr lang="en-US" sz="2000" dirty="0" smtClean="0"/>
              <a:t>The top picture is a layout of the home Coolidge grew up in and the bottom picture is of the shed bedroom in that house.  Coolidge actually made the quilt on the bed when he was ten years old.</a:t>
            </a:r>
          </a:p>
          <a:p>
            <a:endParaRPr lang="en-US" dirty="0" smtClean="0"/>
          </a:p>
        </p:txBody>
      </p:sp>
      <p:pic>
        <p:nvPicPr>
          <p:cNvPr id="12" name="Recorded Sound">
            <a:hlinkClick r:id="" action="ppaction://media"/>
          </p:cNvPr>
          <p:cNvPicPr>
            <a:picLocks noRot="1" noChangeAspect="1"/>
          </p:cNvPicPr>
          <p:nvPr>
            <a:wavAudioFile r:embed="rId1" name="Recorded Sound"/>
          </p:nvPr>
        </p:nvPicPr>
        <p:blipFill>
          <a:blip r:embed="rId6"/>
          <a:stretch>
            <a:fillRect/>
          </a:stretch>
        </p:blipFill>
        <p:spPr>
          <a:xfrm>
            <a:off x="8534400" y="533400"/>
            <a:ext cx="304800" cy="304800"/>
          </a:xfrm>
          <a:prstGeom prst="rect">
            <a:avLst/>
          </a:prstGeom>
        </p:spPr>
      </p:pic>
      <p:sp>
        <p:nvSpPr>
          <p:cNvPr id="13" name="TextBox 12"/>
          <p:cNvSpPr txBox="1"/>
          <p:nvPr/>
        </p:nvSpPr>
        <p:spPr>
          <a:xfrm>
            <a:off x="980943" y="3810000"/>
            <a:ext cx="3276600" cy="646331"/>
          </a:xfrm>
          <a:prstGeom prst="rect">
            <a:avLst/>
          </a:prstGeom>
          <a:noFill/>
        </p:spPr>
        <p:txBody>
          <a:bodyPr wrap="square" rtlCol="0">
            <a:spAutoFit/>
          </a:bodyPr>
          <a:lstStyle/>
          <a:p>
            <a:r>
              <a:rPr lang="en-US" dirty="0" smtClean="0">
                <a:solidFill>
                  <a:schemeClr val="tx2">
                    <a:lumMod val="75000"/>
                  </a:schemeClr>
                </a:solidFill>
              </a:rPr>
              <a:t>Do you have any hobbies like quilting?</a:t>
            </a:r>
            <a:endParaRPr lang="en-US" dirty="0"/>
          </a:p>
        </p:txBody>
      </p:sp>
      <p:sp>
        <p:nvSpPr>
          <p:cNvPr id="14" name="TextBox 13"/>
          <p:cNvSpPr txBox="1"/>
          <p:nvPr/>
        </p:nvSpPr>
        <p:spPr>
          <a:xfrm>
            <a:off x="914400" y="5337222"/>
            <a:ext cx="3200400" cy="646331"/>
          </a:xfrm>
          <a:prstGeom prst="rect">
            <a:avLst/>
          </a:prstGeom>
          <a:noFill/>
        </p:spPr>
        <p:txBody>
          <a:bodyPr wrap="square" rtlCol="0">
            <a:spAutoFit/>
          </a:bodyPr>
          <a:lstStyle/>
          <a:p>
            <a:r>
              <a:rPr lang="en-US" dirty="0" smtClean="0">
                <a:solidFill>
                  <a:schemeClr val="tx2">
                    <a:lumMod val="75000"/>
                  </a:schemeClr>
                </a:solidFill>
              </a:rPr>
              <a:t>What would the layout of your house look like?</a:t>
            </a:r>
            <a:endParaRPr lang="en-US" dirty="0"/>
          </a:p>
        </p:txBody>
      </p:sp>
    </p:spTree>
  </p:cSld>
  <p:clrMapOvr>
    <a:masterClrMapping/>
  </p:clrMapOvr>
  <p:transition spd="slow">
    <p:newsfla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1690" fill="hold"/>
                                        <p:tgtEl>
                                          <p:spTgt spid="12"/>
                                        </p:tgtEl>
                                      </p:cBhvr>
                                    </p:cmd>
                                  </p:childTnLst>
                                </p:cTn>
                              </p:par>
                              <p:par>
                                <p:cTn id="7" presetID="47" presetClass="entr" presetSubtype="0" fill="hold" grpId="0" nodeType="withEffect">
                                  <p:stCondLst>
                                    <p:cond delay="2000"/>
                                  </p:stCondLst>
                                  <p:childTnLst>
                                    <p:set>
                                      <p:cBhvr>
                                        <p:cTn id="8" dur="1" fill="hold">
                                          <p:stCondLst>
                                            <p:cond delay="0"/>
                                          </p:stCondLst>
                                        </p:cTn>
                                        <p:tgtEl>
                                          <p:spTgt spid="6"/>
                                        </p:tgtEl>
                                        <p:attrNameLst>
                                          <p:attrName>style.visibility</p:attrName>
                                        </p:attrNameLst>
                                      </p:cBhvr>
                                      <p:to>
                                        <p:strVal val="visible"/>
                                      </p:to>
                                    </p:set>
                                    <p:animEffect transition="in" filter="fade">
                                      <p:cBhvr>
                                        <p:cTn id="9" dur="3000"/>
                                        <p:tgtEl>
                                          <p:spTgt spid="6"/>
                                        </p:tgtEl>
                                      </p:cBhvr>
                                    </p:animEffect>
                                    <p:anim calcmode="lin" valueType="num">
                                      <p:cBhvr>
                                        <p:cTn id="10" dur="3000" fill="hold"/>
                                        <p:tgtEl>
                                          <p:spTgt spid="6"/>
                                        </p:tgtEl>
                                        <p:attrNameLst>
                                          <p:attrName>ppt_x</p:attrName>
                                        </p:attrNameLst>
                                      </p:cBhvr>
                                      <p:tavLst>
                                        <p:tav tm="0">
                                          <p:val>
                                            <p:strVal val="#ppt_x"/>
                                          </p:val>
                                        </p:tav>
                                        <p:tav tm="100000">
                                          <p:val>
                                            <p:strVal val="#ppt_x"/>
                                          </p:val>
                                        </p:tav>
                                      </p:tavLst>
                                    </p:anim>
                                    <p:anim calcmode="lin" valueType="num">
                                      <p:cBhvr>
                                        <p:cTn id="11" dur="3000" fill="hold"/>
                                        <p:tgtEl>
                                          <p:spTgt spid="6"/>
                                        </p:tgtEl>
                                        <p:attrNameLst>
                                          <p:attrName>ppt_y</p:attrName>
                                        </p:attrNameLst>
                                      </p:cBhvr>
                                      <p:tavLst>
                                        <p:tav tm="0">
                                          <p:val>
                                            <p:strVal val="#ppt_y-.1"/>
                                          </p:val>
                                        </p:tav>
                                        <p:tav tm="100000">
                                          <p:val>
                                            <p:strVal val="#ppt_y"/>
                                          </p:val>
                                        </p:tav>
                                      </p:tavLst>
                                    </p:anim>
                                  </p:childTnLst>
                                </p:cTn>
                              </p:par>
                              <p:par>
                                <p:cTn id="12" presetID="39" presetClass="entr" presetSubtype="0" accel="100000" fill="hold" grpId="0" nodeType="withEffect">
                                  <p:stCondLst>
                                    <p:cond delay="10000"/>
                                  </p:stCondLst>
                                  <p:childTnLst>
                                    <p:set>
                                      <p:cBhvr>
                                        <p:cTn id="13" dur="1" fill="hold">
                                          <p:stCondLst>
                                            <p:cond delay="0"/>
                                          </p:stCondLst>
                                        </p:cTn>
                                        <p:tgtEl>
                                          <p:spTgt spid="13"/>
                                        </p:tgtEl>
                                        <p:attrNameLst>
                                          <p:attrName>style.visibility</p:attrName>
                                        </p:attrNameLst>
                                      </p:cBhvr>
                                      <p:to>
                                        <p:strVal val="visible"/>
                                      </p:to>
                                    </p:set>
                                    <p:anim calcmode="lin" valueType="num">
                                      <p:cBhvr>
                                        <p:cTn id="14" dur="3000" fill="hold"/>
                                        <p:tgtEl>
                                          <p:spTgt spid="13"/>
                                        </p:tgtEl>
                                        <p:attrNameLst>
                                          <p:attrName>ppt_h</p:attrName>
                                        </p:attrNameLst>
                                      </p:cBhvr>
                                      <p:tavLst>
                                        <p:tav tm="0">
                                          <p:val>
                                            <p:strVal val="#ppt_h/20"/>
                                          </p:val>
                                        </p:tav>
                                        <p:tav tm="50000">
                                          <p:val>
                                            <p:strVal val="#ppt_h/20"/>
                                          </p:val>
                                        </p:tav>
                                        <p:tav tm="100000">
                                          <p:val>
                                            <p:strVal val="#ppt_h"/>
                                          </p:val>
                                        </p:tav>
                                      </p:tavLst>
                                    </p:anim>
                                    <p:anim calcmode="lin" valueType="num">
                                      <p:cBhvr>
                                        <p:cTn id="15" dur="3000" fill="hold"/>
                                        <p:tgtEl>
                                          <p:spTgt spid="13"/>
                                        </p:tgtEl>
                                        <p:attrNameLst>
                                          <p:attrName>ppt_w</p:attrName>
                                        </p:attrNameLst>
                                      </p:cBhvr>
                                      <p:tavLst>
                                        <p:tav tm="0">
                                          <p:val>
                                            <p:strVal val="#ppt_w+.3"/>
                                          </p:val>
                                        </p:tav>
                                        <p:tav tm="50000">
                                          <p:val>
                                            <p:strVal val="#ppt_w+.3"/>
                                          </p:val>
                                        </p:tav>
                                        <p:tav tm="100000">
                                          <p:val>
                                            <p:strVal val="#ppt_w"/>
                                          </p:val>
                                        </p:tav>
                                      </p:tavLst>
                                    </p:anim>
                                    <p:anim calcmode="lin" valueType="num">
                                      <p:cBhvr>
                                        <p:cTn id="16" dur="3000" fill="hold"/>
                                        <p:tgtEl>
                                          <p:spTgt spid="13"/>
                                        </p:tgtEl>
                                        <p:attrNameLst>
                                          <p:attrName>ppt_x</p:attrName>
                                        </p:attrNameLst>
                                      </p:cBhvr>
                                      <p:tavLst>
                                        <p:tav tm="0">
                                          <p:val>
                                            <p:strVal val="#ppt_x-.3"/>
                                          </p:val>
                                        </p:tav>
                                        <p:tav tm="50000">
                                          <p:val>
                                            <p:strVal val="#ppt_x"/>
                                          </p:val>
                                        </p:tav>
                                        <p:tav tm="100000">
                                          <p:val>
                                            <p:strVal val="#ppt_x"/>
                                          </p:val>
                                        </p:tav>
                                      </p:tavLst>
                                    </p:anim>
                                    <p:anim calcmode="lin" valueType="num">
                                      <p:cBhvr>
                                        <p:cTn id="17" dur="3000" fill="hold"/>
                                        <p:tgtEl>
                                          <p:spTgt spid="13"/>
                                        </p:tgtEl>
                                        <p:attrNameLst>
                                          <p:attrName>ppt_y</p:attrName>
                                        </p:attrNameLst>
                                      </p:cBhvr>
                                      <p:tavLst>
                                        <p:tav tm="0">
                                          <p:val>
                                            <p:strVal val="#ppt_y"/>
                                          </p:val>
                                        </p:tav>
                                        <p:tav tm="100000">
                                          <p:val>
                                            <p:strVal val="#ppt_y"/>
                                          </p:val>
                                        </p:tav>
                                      </p:tavLst>
                                    </p:anim>
                                  </p:childTnLst>
                                </p:cTn>
                              </p:par>
                              <p:par>
                                <p:cTn id="18" presetID="39" presetClass="entr" presetSubtype="0" accel="100000" fill="hold" grpId="0" nodeType="withEffect">
                                  <p:stCondLst>
                                    <p:cond delay="10500"/>
                                  </p:stCondLst>
                                  <p:childTnLst>
                                    <p:set>
                                      <p:cBhvr>
                                        <p:cTn id="19" dur="1" fill="hold">
                                          <p:stCondLst>
                                            <p:cond delay="0"/>
                                          </p:stCondLst>
                                        </p:cTn>
                                        <p:tgtEl>
                                          <p:spTgt spid="14"/>
                                        </p:tgtEl>
                                        <p:attrNameLst>
                                          <p:attrName>style.visibility</p:attrName>
                                        </p:attrNameLst>
                                      </p:cBhvr>
                                      <p:to>
                                        <p:strVal val="visible"/>
                                      </p:to>
                                    </p:set>
                                    <p:anim calcmode="lin" valueType="num">
                                      <p:cBhvr>
                                        <p:cTn id="20" dur="3000" fill="hold"/>
                                        <p:tgtEl>
                                          <p:spTgt spid="14"/>
                                        </p:tgtEl>
                                        <p:attrNameLst>
                                          <p:attrName>ppt_h</p:attrName>
                                        </p:attrNameLst>
                                      </p:cBhvr>
                                      <p:tavLst>
                                        <p:tav tm="0">
                                          <p:val>
                                            <p:strVal val="#ppt_h/20"/>
                                          </p:val>
                                        </p:tav>
                                        <p:tav tm="50000">
                                          <p:val>
                                            <p:strVal val="#ppt_h/20"/>
                                          </p:val>
                                        </p:tav>
                                        <p:tav tm="100000">
                                          <p:val>
                                            <p:strVal val="#ppt_h"/>
                                          </p:val>
                                        </p:tav>
                                      </p:tavLst>
                                    </p:anim>
                                    <p:anim calcmode="lin" valueType="num">
                                      <p:cBhvr>
                                        <p:cTn id="21" dur="3000" fill="hold"/>
                                        <p:tgtEl>
                                          <p:spTgt spid="14"/>
                                        </p:tgtEl>
                                        <p:attrNameLst>
                                          <p:attrName>ppt_w</p:attrName>
                                        </p:attrNameLst>
                                      </p:cBhvr>
                                      <p:tavLst>
                                        <p:tav tm="0">
                                          <p:val>
                                            <p:strVal val="#ppt_w+.3"/>
                                          </p:val>
                                        </p:tav>
                                        <p:tav tm="50000">
                                          <p:val>
                                            <p:strVal val="#ppt_w+.3"/>
                                          </p:val>
                                        </p:tav>
                                        <p:tav tm="100000">
                                          <p:val>
                                            <p:strVal val="#ppt_w"/>
                                          </p:val>
                                        </p:tav>
                                      </p:tavLst>
                                    </p:anim>
                                    <p:anim calcmode="lin" valueType="num">
                                      <p:cBhvr>
                                        <p:cTn id="22" dur="3000" fill="hold"/>
                                        <p:tgtEl>
                                          <p:spTgt spid="14"/>
                                        </p:tgtEl>
                                        <p:attrNameLst>
                                          <p:attrName>ppt_x</p:attrName>
                                        </p:attrNameLst>
                                      </p:cBhvr>
                                      <p:tavLst>
                                        <p:tav tm="0">
                                          <p:val>
                                            <p:strVal val="#ppt_x-.3"/>
                                          </p:val>
                                        </p:tav>
                                        <p:tav tm="50000">
                                          <p:val>
                                            <p:strVal val="#ppt_x"/>
                                          </p:val>
                                        </p:tav>
                                        <p:tav tm="100000">
                                          <p:val>
                                            <p:strVal val="#ppt_x"/>
                                          </p:val>
                                        </p:tav>
                                      </p:tavLst>
                                    </p:anim>
                                    <p:anim calcmode="lin" valueType="num">
                                      <p:cBhvr>
                                        <p:cTn id="23" dur="3000" fill="hold"/>
                                        <p:tgtEl>
                                          <p:spTgt spid="1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audio>
              <p:cMediaNode>
                <p:cTn id="24" fill="hold" display="0">
                  <p:stCondLst>
                    <p:cond delay="indefinite"/>
                  </p:stCondLst>
                  <p:endCondLst>
                    <p:cond evt="onNext" delay="0">
                      <p:tgtEl>
                        <p:sldTgt/>
                      </p:tgtEl>
                    </p:cond>
                    <p:cond evt="onPrev" delay="0">
                      <p:tgtEl>
                        <p:sldTgt/>
                      </p:tgtEl>
                    </p:cond>
                    <p:cond evt="onStopAudio" delay="0">
                      <p:tgtEl>
                        <p:sldTgt/>
                      </p:tgtEl>
                    </p:cond>
                  </p:endCondLst>
                </p:cTn>
                <p:tgtEl>
                  <p:spTgt spid="12"/>
                </p:tgtEl>
              </p:cMediaNode>
            </p:audio>
          </p:childTnLst>
        </p:cTn>
      </p:par>
    </p:tnLst>
    <p:bldLst>
      <p:bldP spid="6" grpId="0"/>
      <p:bldP spid="13" grpId="0"/>
      <p:bldP spid="1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loud Callout 8"/>
          <p:cNvSpPr/>
          <p:nvPr/>
        </p:nvSpPr>
        <p:spPr>
          <a:xfrm>
            <a:off x="304800" y="5105400"/>
            <a:ext cx="8610600" cy="1524000"/>
          </a:xfrm>
          <a:prstGeom prst="cloud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381000" y="533400"/>
            <a:ext cx="8382000" cy="685800"/>
          </a:xfrm>
        </p:spPr>
        <p:txBody>
          <a:bodyPr>
            <a:normAutofit/>
          </a:bodyPr>
          <a:lstStyle/>
          <a:p>
            <a:pPr algn="ctr"/>
            <a:r>
              <a:rPr sz="3800" smtClean="0"/>
              <a:t>His Personal Life </a:t>
            </a:r>
            <a:endParaRPr lang="en-US" sz="3800" dirty="0"/>
          </a:p>
        </p:txBody>
      </p:sp>
      <p:sp>
        <p:nvSpPr>
          <p:cNvPr id="3" name="Content Placeholder 2"/>
          <p:cNvSpPr>
            <a:spLocks noGrp="1"/>
          </p:cNvSpPr>
          <p:nvPr>
            <p:ph sz="half" idx="1"/>
          </p:nvPr>
        </p:nvSpPr>
        <p:spPr>
          <a:xfrm>
            <a:off x="457200" y="1524000"/>
            <a:ext cx="4059936" cy="3581400"/>
          </a:xfrm>
        </p:spPr>
        <p:txBody>
          <a:bodyPr/>
          <a:lstStyle/>
          <a:p>
            <a:pPr>
              <a:buSzPct val="100000"/>
            </a:pPr>
            <a:r>
              <a:rPr lang="en-US" dirty="0" smtClean="0"/>
              <a:t>Wife: Grace Goodhue Coolidge</a:t>
            </a:r>
          </a:p>
          <a:p>
            <a:r>
              <a:rPr lang="en-US" dirty="0" smtClean="0"/>
              <a:t>Sons: Calvin Jr. &amp; John</a:t>
            </a:r>
          </a:p>
          <a:p>
            <a:r>
              <a:rPr lang="en-US" dirty="0" smtClean="0"/>
              <a:t>Pets: Two collies, numerous other dogs, raccoons, donkey, bobcat, canaries, mockingbird, &amp; a goose</a:t>
            </a:r>
          </a:p>
          <a:p>
            <a:endParaRPr lang="en-US" dirty="0"/>
          </a:p>
        </p:txBody>
      </p:sp>
      <p:pic>
        <p:nvPicPr>
          <p:cNvPr id="5" name="Content Placeholder 4" descr="south-portico-coolidge-1924.jpg"/>
          <p:cNvPicPr>
            <a:picLocks noGrp="1" noChangeAspect="1"/>
          </p:cNvPicPr>
          <p:nvPr>
            <p:ph sz="half" idx="2"/>
          </p:nvPr>
        </p:nvPicPr>
        <p:blipFill>
          <a:blip r:embed="rId4"/>
          <a:stretch>
            <a:fillRect/>
          </a:stretch>
        </p:blipFill>
        <p:spPr>
          <a:xfrm>
            <a:off x="4572000" y="1600200"/>
            <a:ext cx="4059238" cy="3287983"/>
          </a:xfrm>
        </p:spPr>
      </p:pic>
      <p:sp>
        <p:nvSpPr>
          <p:cNvPr id="6" name="TextBox 5"/>
          <p:cNvSpPr txBox="1"/>
          <p:nvPr/>
        </p:nvSpPr>
        <p:spPr>
          <a:xfrm>
            <a:off x="990600" y="5411274"/>
            <a:ext cx="7467600" cy="830997"/>
          </a:xfrm>
          <a:prstGeom prst="rect">
            <a:avLst/>
          </a:prstGeom>
          <a:noFill/>
        </p:spPr>
        <p:txBody>
          <a:bodyPr wrap="square" rtlCol="0">
            <a:spAutoFit/>
          </a:bodyPr>
          <a:lstStyle/>
          <a:p>
            <a:pPr algn="ctr">
              <a:buClr>
                <a:schemeClr val="tx2">
                  <a:lumMod val="50000"/>
                </a:schemeClr>
              </a:buClr>
              <a:buSzPct val="150000"/>
            </a:pPr>
            <a:r>
              <a:rPr lang="en-US" dirty="0" smtClean="0">
                <a:solidFill>
                  <a:schemeClr val="accent6">
                    <a:lumMod val="60000"/>
                    <a:lumOff val="40000"/>
                  </a:schemeClr>
                </a:solidFill>
              </a:rPr>
              <a:t>    </a:t>
            </a:r>
            <a:r>
              <a:rPr lang="en-US" sz="2400" dirty="0" smtClean="0">
                <a:solidFill>
                  <a:schemeClr val="tx2">
                    <a:lumMod val="75000"/>
                  </a:schemeClr>
                </a:solidFill>
              </a:rPr>
              <a:t>What are the names of your Mom, Dad, &amp; Siblings? Do you have any pets? </a:t>
            </a:r>
            <a:endParaRPr lang="en-US" sz="2400" dirty="0">
              <a:solidFill>
                <a:schemeClr val="tx2">
                  <a:lumMod val="75000"/>
                </a:schemeClr>
              </a:solidFill>
            </a:endParaRPr>
          </a:p>
        </p:txBody>
      </p:sp>
      <p:pic>
        <p:nvPicPr>
          <p:cNvPr id="10" name="his personal life">
            <a:hlinkClick r:id="" action="ppaction://media"/>
          </p:cNvPr>
          <p:cNvPicPr>
            <a:picLocks noRot="1" noChangeAspect="1"/>
          </p:cNvPicPr>
          <p:nvPr>
            <a:wavAudioFile r:embed="rId1" name="his personal life"/>
          </p:nvPr>
        </p:nvPicPr>
        <p:blipFill>
          <a:blip r:embed="rId5"/>
          <a:stretch>
            <a:fillRect/>
          </a:stretch>
        </p:blipFill>
        <p:spPr>
          <a:xfrm>
            <a:off x="8077200" y="685800"/>
            <a:ext cx="304800" cy="304800"/>
          </a:xfrm>
          <a:prstGeom prst="rect">
            <a:avLst/>
          </a:prstGeom>
        </p:spPr>
      </p:pic>
    </p:spTree>
  </p:cSld>
  <p:clrMapOvr>
    <a:masterClrMapping/>
  </p:clrMapOvr>
  <p:transition spd="slow">
    <p:newsfla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6400" fill="hold"/>
                                        <p:tgtEl>
                                          <p:spTgt spid="10"/>
                                        </p:tgtEl>
                                      </p:cBhvr>
                                    </p:cmd>
                                  </p:childTnLst>
                                </p:cTn>
                              </p:par>
                              <p:par>
                                <p:cTn id="7" presetID="47" presetClass="entr" presetSubtype="0" fill="hold" grpId="0" nodeType="withEffect">
                                  <p:stCondLst>
                                    <p:cond delay="1000"/>
                                  </p:stCondLst>
                                  <p:childTnLst>
                                    <p:set>
                                      <p:cBhvr>
                                        <p:cTn id="8" dur="1" fill="hold">
                                          <p:stCondLst>
                                            <p:cond delay="0"/>
                                          </p:stCondLst>
                                        </p:cTn>
                                        <p:tgtEl>
                                          <p:spTgt spid="3">
                                            <p:txEl>
                                              <p:pRg st="0" end="0"/>
                                            </p:txEl>
                                          </p:spTgt>
                                        </p:tgtEl>
                                        <p:attrNameLst>
                                          <p:attrName>style.visibility</p:attrName>
                                        </p:attrNameLst>
                                      </p:cBhvr>
                                      <p:to>
                                        <p:strVal val="visible"/>
                                      </p:to>
                                    </p:set>
                                    <p:animEffect transition="in" filter="fade">
                                      <p:cBhvr>
                                        <p:cTn id="9" dur="3000"/>
                                        <p:tgtEl>
                                          <p:spTgt spid="3">
                                            <p:txEl>
                                              <p:pRg st="0" end="0"/>
                                            </p:txEl>
                                          </p:spTgt>
                                        </p:tgtEl>
                                      </p:cBhvr>
                                    </p:animEffect>
                                    <p:anim calcmode="lin" valueType="num">
                                      <p:cBhvr>
                                        <p:cTn id="10" dur="3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1" dur="3000" fill="hold"/>
                                        <p:tgtEl>
                                          <p:spTgt spid="3">
                                            <p:txEl>
                                              <p:pRg st="0" end="0"/>
                                            </p:txEl>
                                          </p:spTgt>
                                        </p:tgtEl>
                                        <p:attrNameLst>
                                          <p:attrName>ppt_y</p:attrName>
                                        </p:attrNameLst>
                                      </p:cBhvr>
                                      <p:tavLst>
                                        <p:tav tm="0">
                                          <p:val>
                                            <p:strVal val="#ppt_y-.1"/>
                                          </p:val>
                                        </p:tav>
                                        <p:tav tm="100000">
                                          <p:val>
                                            <p:strVal val="#ppt_y"/>
                                          </p:val>
                                        </p:tav>
                                      </p:tavLst>
                                    </p:anim>
                                  </p:childTnLst>
                                </p:cTn>
                              </p:par>
                              <p:par>
                                <p:cTn id="12" presetID="47" presetClass="entr" presetSubtype="0" fill="hold" grpId="0" nodeType="withEffect">
                                  <p:stCondLst>
                                    <p:cond delay="400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3000"/>
                                        <p:tgtEl>
                                          <p:spTgt spid="3">
                                            <p:txEl>
                                              <p:pRg st="1" end="1"/>
                                            </p:txEl>
                                          </p:spTgt>
                                        </p:tgtEl>
                                      </p:cBhvr>
                                    </p:animEffect>
                                    <p:anim calcmode="lin" valueType="num">
                                      <p:cBhvr>
                                        <p:cTn id="15" dur="3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3000" fill="hold"/>
                                        <p:tgtEl>
                                          <p:spTgt spid="3">
                                            <p:txEl>
                                              <p:pRg st="1" end="1"/>
                                            </p:txEl>
                                          </p:spTgt>
                                        </p:tgtEl>
                                        <p:attrNameLst>
                                          <p:attrName>ppt_y</p:attrName>
                                        </p:attrNameLst>
                                      </p:cBhvr>
                                      <p:tavLst>
                                        <p:tav tm="0">
                                          <p:val>
                                            <p:strVal val="#ppt_y-.1"/>
                                          </p:val>
                                        </p:tav>
                                        <p:tav tm="100000">
                                          <p:val>
                                            <p:strVal val="#ppt_y"/>
                                          </p:val>
                                        </p:tav>
                                      </p:tavLst>
                                    </p:anim>
                                  </p:childTnLst>
                                </p:cTn>
                              </p:par>
                              <p:par>
                                <p:cTn id="17" presetID="47" presetClass="entr" presetSubtype="0" fill="hold" grpId="0" nodeType="withEffect">
                                  <p:stCondLst>
                                    <p:cond delay="8000"/>
                                  </p:stCondLst>
                                  <p:childTnLst>
                                    <p:set>
                                      <p:cBhvr>
                                        <p:cTn id="18" dur="1" fill="hold">
                                          <p:stCondLst>
                                            <p:cond delay="0"/>
                                          </p:stCondLst>
                                        </p:cTn>
                                        <p:tgtEl>
                                          <p:spTgt spid="3">
                                            <p:txEl>
                                              <p:pRg st="2" end="2"/>
                                            </p:txEl>
                                          </p:spTgt>
                                        </p:tgtEl>
                                        <p:attrNameLst>
                                          <p:attrName>style.visibility</p:attrName>
                                        </p:attrNameLst>
                                      </p:cBhvr>
                                      <p:to>
                                        <p:strVal val="visible"/>
                                      </p:to>
                                    </p:set>
                                    <p:animEffect transition="in" filter="fade">
                                      <p:cBhvr>
                                        <p:cTn id="19" dur="3000"/>
                                        <p:tgtEl>
                                          <p:spTgt spid="3">
                                            <p:txEl>
                                              <p:pRg st="2" end="2"/>
                                            </p:txEl>
                                          </p:spTgt>
                                        </p:tgtEl>
                                      </p:cBhvr>
                                    </p:animEffect>
                                    <p:anim calcmode="lin" valueType="num">
                                      <p:cBhvr>
                                        <p:cTn id="20" dur="3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1" dur="3000" fill="hold"/>
                                        <p:tgtEl>
                                          <p:spTgt spid="3">
                                            <p:txEl>
                                              <p:pRg st="2" end="2"/>
                                            </p:txEl>
                                          </p:spTgt>
                                        </p:tgtEl>
                                        <p:attrNameLst>
                                          <p:attrName>ppt_y</p:attrName>
                                        </p:attrNameLst>
                                      </p:cBhvr>
                                      <p:tavLst>
                                        <p:tav tm="0">
                                          <p:val>
                                            <p:strVal val="#ppt_y-.1"/>
                                          </p:val>
                                        </p:tav>
                                        <p:tav tm="100000">
                                          <p:val>
                                            <p:strVal val="#ppt_y"/>
                                          </p:val>
                                        </p:tav>
                                      </p:tavLst>
                                    </p:anim>
                                  </p:childTnLst>
                                </p:cTn>
                              </p:par>
                              <p:par>
                                <p:cTn id="22" presetID="49" presetClass="entr" presetSubtype="0" decel="100000" fill="hold" grpId="0" nodeType="withEffect">
                                  <p:stCondLst>
                                    <p:cond delay="16000"/>
                                  </p:stCondLst>
                                  <p:childTnLst>
                                    <p:set>
                                      <p:cBhvr>
                                        <p:cTn id="23" dur="1" fill="hold">
                                          <p:stCondLst>
                                            <p:cond delay="0"/>
                                          </p:stCondLst>
                                        </p:cTn>
                                        <p:tgtEl>
                                          <p:spTgt spid="6"/>
                                        </p:tgtEl>
                                        <p:attrNameLst>
                                          <p:attrName>style.visibility</p:attrName>
                                        </p:attrNameLst>
                                      </p:cBhvr>
                                      <p:to>
                                        <p:strVal val="visible"/>
                                      </p:to>
                                    </p:set>
                                    <p:anim calcmode="lin" valueType="num">
                                      <p:cBhvr>
                                        <p:cTn id="24" dur="3000" fill="hold"/>
                                        <p:tgtEl>
                                          <p:spTgt spid="6"/>
                                        </p:tgtEl>
                                        <p:attrNameLst>
                                          <p:attrName>ppt_w</p:attrName>
                                        </p:attrNameLst>
                                      </p:cBhvr>
                                      <p:tavLst>
                                        <p:tav tm="0">
                                          <p:val>
                                            <p:fltVal val="0"/>
                                          </p:val>
                                        </p:tav>
                                        <p:tav tm="100000">
                                          <p:val>
                                            <p:strVal val="#ppt_w"/>
                                          </p:val>
                                        </p:tav>
                                      </p:tavLst>
                                    </p:anim>
                                    <p:anim calcmode="lin" valueType="num">
                                      <p:cBhvr>
                                        <p:cTn id="25" dur="3000" fill="hold"/>
                                        <p:tgtEl>
                                          <p:spTgt spid="6"/>
                                        </p:tgtEl>
                                        <p:attrNameLst>
                                          <p:attrName>ppt_h</p:attrName>
                                        </p:attrNameLst>
                                      </p:cBhvr>
                                      <p:tavLst>
                                        <p:tav tm="0">
                                          <p:val>
                                            <p:fltVal val="0"/>
                                          </p:val>
                                        </p:tav>
                                        <p:tav tm="100000">
                                          <p:val>
                                            <p:strVal val="#ppt_h"/>
                                          </p:val>
                                        </p:tav>
                                      </p:tavLst>
                                    </p:anim>
                                    <p:anim calcmode="lin" valueType="num">
                                      <p:cBhvr>
                                        <p:cTn id="26" dur="3000" fill="hold"/>
                                        <p:tgtEl>
                                          <p:spTgt spid="6"/>
                                        </p:tgtEl>
                                        <p:attrNameLst>
                                          <p:attrName>style.rotation</p:attrName>
                                        </p:attrNameLst>
                                      </p:cBhvr>
                                      <p:tavLst>
                                        <p:tav tm="0">
                                          <p:val>
                                            <p:fltVal val="360"/>
                                          </p:val>
                                        </p:tav>
                                        <p:tav tm="100000">
                                          <p:val>
                                            <p:fltVal val="0"/>
                                          </p:val>
                                        </p:tav>
                                      </p:tavLst>
                                    </p:anim>
                                    <p:animEffect transition="in" filter="fade">
                                      <p:cBhvr>
                                        <p:cTn id="27" dur="3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audio>
              <p:cMediaNode>
                <p:cTn id="28" fill="hold" display="0">
                  <p:stCondLst>
                    <p:cond delay="indefinite"/>
                  </p:stCondLst>
                  <p:endCondLst>
                    <p:cond evt="onNext" delay="0">
                      <p:tgtEl>
                        <p:sldTgt/>
                      </p:tgtEl>
                    </p:cond>
                    <p:cond evt="onPrev" delay="0">
                      <p:tgtEl>
                        <p:sldTgt/>
                      </p:tgtEl>
                    </p:cond>
                    <p:cond evt="onStopAudio" delay="0">
                      <p:tgtEl>
                        <p:sldTgt/>
                      </p:tgtEl>
                    </p:cond>
                  </p:endCondLst>
                </p:cTn>
                <p:tgtEl>
                  <p:spTgt spid="10"/>
                </p:tgtEl>
              </p:cMediaNode>
            </p:audio>
          </p:childTnLst>
        </p:cTn>
      </p:par>
    </p:tnLst>
    <p:bldLst>
      <p:bldP spid="3" grpId="0" uiExpand="1" build="p"/>
      <p:bldP spid="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nvPr>
        </p:nvGraphicFramePr>
        <p:xfrm>
          <a:off x="457200" y="457200"/>
          <a:ext cx="8229600" cy="4800600"/>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2" name="Title 1"/>
          <p:cNvSpPr>
            <a:spLocks noGrp="1"/>
          </p:cNvSpPr>
          <p:nvPr>
            <p:ph type="title"/>
          </p:nvPr>
        </p:nvSpPr>
        <p:spPr/>
        <p:txBody>
          <a:bodyPr>
            <a:normAutofit fontScale="90000"/>
          </a:bodyPr>
          <a:lstStyle/>
          <a:p>
            <a:pPr algn="ctr"/>
            <a:r>
              <a:rPr smtClean="0"/>
              <a:t>Timeline of Major Events During his Life</a:t>
            </a:r>
            <a:endParaRPr lang="en-US" dirty="0"/>
          </a:p>
        </p:txBody>
      </p:sp>
      <p:pic>
        <p:nvPicPr>
          <p:cNvPr id="6" name="Recorded Sound">
            <a:hlinkClick r:id="" action="ppaction://media"/>
          </p:cNvPr>
          <p:cNvPicPr>
            <a:picLocks noRot="1" noChangeAspect="1"/>
          </p:cNvPicPr>
          <p:nvPr>
            <a:wavAudioFile r:embed="rId1" name="Recorded Sound"/>
          </p:nvPr>
        </p:nvPicPr>
        <p:blipFill>
          <a:blip r:embed="rId9"/>
          <a:stretch>
            <a:fillRect/>
          </a:stretch>
        </p:blipFill>
        <p:spPr>
          <a:xfrm>
            <a:off x="8534400" y="457200"/>
            <a:ext cx="304800" cy="304800"/>
          </a:xfrm>
          <a:prstGeom prst="rect">
            <a:avLst/>
          </a:prstGeom>
        </p:spPr>
      </p:pic>
      <p:grpSp>
        <p:nvGrpSpPr>
          <p:cNvPr id="9" name="Group 8"/>
          <p:cNvGrpSpPr/>
          <p:nvPr/>
        </p:nvGrpSpPr>
        <p:grpSpPr>
          <a:xfrm>
            <a:off x="887568" y="4877874"/>
            <a:ext cx="4038600" cy="1143000"/>
            <a:chOff x="887568" y="4877874"/>
            <a:chExt cx="4038600" cy="1143000"/>
          </a:xfrm>
        </p:grpSpPr>
        <p:sp>
          <p:nvSpPr>
            <p:cNvPr id="8" name="Cloud Callout 7"/>
            <p:cNvSpPr/>
            <p:nvPr/>
          </p:nvSpPr>
          <p:spPr>
            <a:xfrm>
              <a:off x="887568" y="4877874"/>
              <a:ext cx="4038600" cy="1143000"/>
            </a:xfrm>
            <a:prstGeom prst="cloud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p:cNvSpPr txBox="1"/>
            <p:nvPr/>
          </p:nvSpPr>
          <p:spPr>
            <a:xfrm>
              <a:off x="1447800" y="5029200"/>
              <a:ext cx="3352800" cy="646331"/>
            </a:xfrm>
            <a:prstGeom prst="rect">
              <a:avLst/>
            </a:prstGeom>
            <a:noFill/>
          </p:spPr>
          <p:txBody>
            <a:bodyPr wrap="square" rtlCol="0">
              <a:spAutoFit/>
            </a:bodyPr>
            <a:lstStyle/>
            <a:p>
              <a:r>
                <a:rPr lang="en-US" dirty="0" smtClean="0">
                  <a:solidFill>
                    <a:schemeClr val="tx2">
                      <a:lumMod val="75000"/>
                    </a:schemeClr>
                  </a:solidFill>
                </a:rPr>
                <a:t>What major events have happened so far in your life?</a:t>
              </a:r>
              <a:endParaRPr lang="en-US" dirty="0">
                <a:solidFill>
                  <a:schemeClr val="tx2">
                    <a:lumMod val="75000"/>
                  </a:schemeClr>
                </a:solidFill>
              </a:endParaRPr>
            </a:p>
          </p:txBody>
        </p:sp>
      </p:grpSp>
      <p:pic>
        <p:nvPicPr>
          <p:cNvPr id="10" name="Recorded Sound">
            <a:hlinkClick r:id="" action="ppaction://media"/>
          </p:cNvPr>
          <p:cNvPicPr>
            <a:picLocks noRot="1" noChangeAspect="1"/>
          </p:cNvPicPr>
          <p:nvPr>
            <a:wavAudioFile r:embed="rId2" name="Recorded Sound"/>
          </p:nvPr>
        </p:nvPicPr>
        <p:blipFill>
          <a:blip r:embed="rId10"/>
          <a:stretch>
            <a:fillRect/>
          </a:stretch>
        </p:blipFill>
        <p:spPr>
          <a:xfrm>
            <a:off x="8077200" y="457200"/>
            <a:ext cx="304800" cy="304800"/>
          </a:xfrm>
          <a:prstGeom prst="rect">
            <a:avLst/>
          </a:prstGeom>
        </p:spPr>
      </p:pic>
    </p:spTree>
  </p:cSld>
  <p:clrMapOvr>
    <a:masterClrMapping/>
  </p:clrMapOvr>
  <p:transition spd="slow">
    <p:newsfla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55771" fill="hold"/>
                                        <p:tgtEl>
                                          <p:spTgt spid="6"/>
                                        </p:tgtEl>
                                      </p:cBhvr>
                                    </p:cmd>
                                  </p:childTnLst>
                                </p:cTn>
                              </p:par>
                              <p:par>
                                <p:cTn id="7" presetID="30"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animEffect transition="in" filter="fade">
                                      <p:cBhvr>
                                        <p:cTn id="9" dur="2400" decel="100000"/>
                                        <p:tgtEl>
                                          <p:spTgt spid="5"/>
                                        </p:tgtEl>
                                      </p:cBhvr>
                                    </p:animEffect>
                                    <p:anim calcmode="lin" valueType="num">
                                      <p:cBhvr>
                                        <p:cTn id="10" dur="2400" decel="100000" fill="hold"/>
                                        <p:tgtEl>
                                          <p:spTgt spid="5"/>
                                        </p:tgtEl>
                                        <p:attrNameLst>
                                          <p:attrName>style.rotation</p:attrName>
                                        </p:attrNameLst>
                                      </p:cBhvr>
                                      <p:tavLst>
                                        <p:tav tm="0">
                                          <p:val>
                                            <p:fltVal val="-90"/>
                                          </p:val>
                                        </p:tav>
                                        <p:tav tm="100000">
                                          <p:val>
                                            <p:fltVal val="0"/>
                                          </p:val>
                                        </p:tav>
                                      </p:tavLst>
                                    </p:anim>
                                    <p:anim calcmode="lin" valueType="num">
                                      <p:cBhvr>
                                        <p:cTn id="11" dur="2400" decel="100000" fill="hold"/>
                                        <p:tgtEl>
                                          <p:spTgt spid="5"/>
                                        </p:tgtEl>
                                        <p:attrNameLst>
                                          <p:attrName>ppt_x</p:attrName>
                                        </p:attrNameLst>
                                      </p:cBhvr>
                                      <p:tavLst>
                                        <p:tav tm="0">
                                          <p:val>
                                            <p:strVal val="#ppt_x+0.4"/>
                                          </p:val>
                                        </p:tav>
                                        <p:tav tm="100000">
                                          <p:val>
                                            <p:strVal val="#ppt_x-0.05"/>
                                          </p:val>
                                        </p:tav>
                                      </p:tavLst>
                                    </p:anim>
                                    <p:anim calcmode="lin" valueType="num">
                                      <p:cBhvr>
                                        <p:cTn id="12" dur="2400" decel="100000" fill="hold"/>
                                        <p:tgtEl>
                                          <p:spTgt spid="5"/>
                                        </p:tgtEl>
                                        <p:attrNameLst>
                                          <p:attrName>ppt_y</p:attrName>
                                        </p:attrNameLst>
                                      </p:cBhvr>
                                      <p:tavLst>
                                        <p:tav tm="0">
                                          <p:val>
                                            <p:strVal val="#ppt_y-0.4"/>
                                          </p:val>
                                        </p:tav>
                                        <p:tav tm="100000">
                                          <p:val>
                                            <p:strVal val="#ppt_y+0.1"/>
                                          </p:val>
                                        </p:tav>
                                      </p:tavLst>
                                    </p:anim>
                                    <p:anim calcmode="lin" valueType="num">
                                      <p:cBhvr>
                                        <p:cTn id="13" dur="600" accel="100000" fill="hold">
                                          <p:stCondLst>
                                            <p:cond delay="2400"/>
                                          </p:stCondLst>
                                        </p:cTn>
                                        <p:tgtEl>
                                          <p:spTgt spid="5"/>
                                        </p:tgtEl>
                                        <p:attrNameLst>
                                          <p:attrName>ppt_x</p:attrName>
                                        </p:attrNameLst>
                                      </p:cBhvr>
                                      <p:tavLst>
                                        <p:tav tm="0">
                                          <p:val>
                                            <p:strVal val="#ppt_x-0.05"/>
                                          </p:val>
                                        </p:tav>
                                        <p:tav tm="100000">
                                          <p:val>
                                            <p:strVal val="#ppt_x"/>
                                          </p:val>
                                        </p:tav>
                                      </p:tavLst>
                                    </p:anim>
                                    <p:anim calcmode="lin" valueType="num">
                                      <p:cBhvr>
                                        <p:cTn id="14" dur="600" accel="100000" fill="hold">
                                          <p:stCondLst>
                                            <p:cond delay="2400"/>
                                          </p:stCondLst>
                                        </p:cTn>
                                        <p:tgtEl>
                                          <p:spTgt spid="5"/>
                                        </p:tgtEl>
                                        <p:attrNameLst>
                                          <p:attrName>ppt_y</p:attrName>
                                        </p:attrNameLst>
                                      </p:cBhvr>
                                      <p:tavLst>
                                        <p:tav tm="0">
                                          <p:val>
                                            <p:strVal val="#ppt_y+0.1"/>
                                          </p:val>
                                        </p:tav>
                                        <p:tav tm="100000">
                                          <p:val>
                                            <p:strVal val="#ppt_y"/>
                                          </p:val>
                                        </p:tav>
                                      </p:tavLst>
                                    </p:anim>
                                  </p:childTnLst>
                                </p:cTn>
                              </p:par>
                              <p:par>
                                <p:cTn id="15" presetID="1" presetClass="mediacall" presetSubtype="0" fill="hold" nodeType="withEffect">
                                  <p:stCondLst>
                                    <p:cond delay="57000"/>
                                  </p:stCondLst>
                                  <p:childTnLst>
                                    <p:cmd type="call" cmd="playFrom(0.0)">
                                      <p:cBhvr>
                                        <p:cTn id="16" dur="5600" fill="hold"/>
                                        <p:tgtEl>
                                          <p:spTgt spid="10"/>
                                        </p:tgtEl>
                                      </p:cBhvr>
                                    </p:cmd>
                                  </p:childTnLst>
                                </p:cTn>
                              </p:par>
                              <p:par>
                                <p:cTn id="17" presetID="51" presetClass="entr" presetSubtype="0" fill="hold" nodeType="withEffect">
                                  <p:stCondLst>
                                    <p:cond delay="5500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770" decel="100000"/>
                                        <p:tgtEl>
                                          <p:spTgt spid="9"/>
                                        </p:tgtEl>
                                      </p:cBhvr>
                                    </p:animEffect>
                                    <p:animScale>
                                      <p:cBhvr>
                                        <p:cTn id="20" dur="770" decel="100000"/>
                                        <p:tgtEl>
                                          <p:spTgt spid="9"/>
                                        </p:tgtEl>
                                      </p:cBhvr>
                                      <p:from x="10000" y="10000"/>
                                      <p:to x="200000" y="450000"/>
                                    </p:animScale>
                                    <p:animScale>
                                      <p:cBhvr>
                                        <p:cTn id="21" dur="1230" accel="100000" fill="hold">
                                          <p:stCondLst>
                                            <p:cond delay="770"/>
                                          </p:stCondLst>
                                        </p:cTn>
                                        <p:tgtEl>
                                          <p:spTgt spid="9"/>
                                        </p:tgtEl>
                                      </p:cBhvr>
                                      <p:from x="200000" y="450000"/>
                                      <p:to x="100000" y="100000"/>
                                    </p:animScale>
                                    <p:set>
                                      <p:cBhvr>
                                        <p:cTn id="22" dur="770" fill="hold"/>
                                        <p:tgtEl>
                                          <p:spTgt spid="9"/>
                                        </p:tgtEl>
                                        <p:attrNameLst>
                                          <p:attrName>ppt_x</p:attrName>
                                        </p:attrNameLst>
                                      </p:cBhvr>
                                      <p:to>
                                        <p:strVal val="(0.5)"/>
                                      </p:to>
                                    </p:set>
                                    <p:anim from="(0.5)" to="(#ppt_x)" calcmode="lin" valueType="num">
                                      <p:cBhvr>
                                        <p:cTn id="23" dur="1230" accel="100000" fill="hold">
                                          <p:stCondLst>
                                            <p:cond delay="770"/>
                                          </p:stCondLst>
                                        </p:cTn>
                                        <p:tgtEl>
                                          <p:spTgt spid="9"/>
                                        </p:tgtEl>
                                        <p:attrNameLst>
                                          <p:attrName>ppt_x</p:attrName>
                                        </p:attrNameLst>
                                      </p:cBhvr>
                                    </p:anim>
                                    <p:set>
                                      <p:cBhvr>
                                        <p:cTn id="24" dur="770" fill="hold"/>
                                        <p:tgtEl>
                                          <p:spTgt spid="9"/>
                                        </p:tgtEl>
                                        <p:attrNameLst>
                                          <p:attrName>ppt_y</p:attrName>
                                        </p:attrNameLst>
                                      </p:cBhvr>
                                      <p:to>
                                        <p:strVal val="(#ppt_y+0.4)"/>
                                      </p:to>
                                    </p:set>
                                    <p:anim from="(#ppt_y+0.4)" to="(#ppt_y)" calcmode="lin" valueType="num">
                                      <p:cBhvr>
                                        <p:cTn id="25" dur="1230" accel="100000" fill="hold">
                                          <p:stCondLst>
                                            <p:cond delay="770"/>
                                          </p:stCondLst>
                                        </p:cTn>
                                        <p:tgtEl>
                                          <p:spTgt spid="9"/>
                                        </p:tgtEl>
                                        <p:attrNameLst>
                                          <p:attrName>ppt_y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audio>
              <p:cMediaNode>
                <p:cTn id="26" fill="hold" display="0">
                  <p:stCondLst>
                    <p:cond delay="indefinite"/>
                  </p:stCondLst>
                  <p:endCondLst>
                    <p:cond evt="onNext" delay="0">
                      <p:tgtEl>
                        <p:sldTgt/>
                      </p:tgtEl>
                    </p:cond>
                    <p:cond evt="onPrev" delay="0">
                      <p:tgtEl>
                        <p:sldTgt/>
                      </p:tgtEl>
                    </p:cond>
                    <p:cond evt="onStopAudio" delay="0">
                      <p:tgtEl>
                        <p:sldTgt/>
                      </p:tgtEl>
                    </p:cond>
                  </p:endCondLst>
                </p:cTn>
                <p:tgtEl>
                  <p:spTgt spid="6"/>
                </p:tgtEl>
              </p:cMediaNode>
            </p:audio>
            <p:audio>
              <p:cMediaNode>
                <p:cTn id="27" fill="hold" display="0">
                  <p:stCondLst>
                    <p:cond delay="indefinite"/>
                  </p:stCondLst>
                  <p:endCondLst>
                    <p:cond evt="onNext" delay="0">
                      <p:tgtEl>
                        <p:sldTgt/>
                      </p:tgtEl>
                    </p:cond>
                    <p:cond evt="onPrev" delay="0">
                      <p:tgtEl>
                        <p:sldTgt/>
                      </p:tgtEl>
                    </p:cond>
                    <p:cond evt="onStopAudio" delay="0">
                      <p:tgtEl>
                        <p:sldTgt/>
                      </p:tgtEl>
                    </p:cond>
                  </p:endCondLst>
                </p:cTn>
                <p:tgtEl>
                  <p:spTgt spid="10"/>
                </p:tgtEl>
              </p:cMediaNode>
            </p:audio>
          </p:childTnLst>
        </p:cTn>
      </p:par>
    </p:tnLst>
    <p:bldLst>
      <p:bldGraphic spid="5" grpId="0">
        <p:bldAsOne/>
      </p:bldGraphic>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Being President: What does it take?</a:t>
            </a:r>
            <a:endParaRPr lang="en-US" dirty="0"/>
          </a:p>
        </p:txBody>
      </p:sp>
      <p:sp>
        <p:nvSpPr>
          <p:cNvPr id="3" name="Content Placeholder 2"/>
          <p:cNvSpPr>
            <a:spLocks noGrp="1"/>
          </p:cNvSpPr>
          <p:nvPr>
            <p:ph sz="half" idx="1"/>
          </p:nvPr>
        </p:nvSpPr>
        <p:spPr>
          <a:xfrm>
            <a:off x="457200" y="1524000"/>
            <a:ext cx="4059936" cy="3810000"/>
          </a:xfrm>
        </p:spPr>
        <p:txBody>
          <a:bodyPr>
            <a:normAutofit fontScale="92500" lnSpcReduction="10000"/>
          </a:bodyPr>
          <a:lstStyle/>
          <a:p>
            <a:pPr algn="ctr">
              <a:buNone/>
            </a:pPr>
            <a:r>
              <a:rPr lang="en-US" u="sng" dirty="0" smtClean="0"/>
              <a:t>Requirements</a:t>
            </a:r>
          </a:p>
          <a:p>
            <a:r>
              <a:rPr lang="en-US" dirty="0" smtClean="0"/>
              <a:t>You must be 35 years or older</a:t>
            </a:r>
          </a:p>
          <a:p>
            <a:r>
              <a:rPr lang="en-US" dirty="0" smtClean="0"/>
              <a:t>You must be a natural-born citizen of the U.S.</a:t>
            </a:r>
          </a:p>
          <a:p>
            <a:r>
              <a:rPr lang="en-US" dirty="0" smtClean="0"/>
              <a:t>You must have lived in the U.S. for the last 14 years</a:t>
            </a:r>
          </a:p>
          <a:p>
            <a:r>
              <a:rPr lang="en-US" dirty="0" smtClean="0"/>
              <a:t>If you are Vice President and the President dies, you then become President</a:t>
            </a:r>
            <a:endParaRPr lang="en-US" dirty="0"/>
          </a:p>
        </p:txBody>
      </p:sp>
      <p:sp>
        <p:nvSpPr>
          <p:cNvPr id="4" name="Content Placeholder 3"/>
          <p:cNvSpPr>
            <a:spLocks noGrp="1"/>
          </p:cNvSpPr>
          <p:nvPr>
            <p:ph sz="half" idx="2"/>
          </p:nvPr>
        </p:nvSpPr>
        <p:spPr>
          <a:xfrm>
            <a:off x="4419600" y="1524000"/>
            <a:ext cx="4288536" cy="5334000"/>
          </a:xfrm>
        </p:spPr>
        <p:txBody>
          <a:bodyPr>
            <a:normAutofit fontScale="92500" lnSpcReduction="10000"/>
          </a:bodyPr>
          <a:lstStyle/>
          <a:p>
            <a:pPr algn="ctr">
              <a:buNone/>
            </a:pPr>
            <a:r>
              <a:rPr lang="en-US" u="sng" dirty="0" smtClean="0"/>
              <a:t>Job Description</a:t>
            </a:r>
          </a:p>
          <a:p>
            <a:r>
              <a:rPr lang="en-US" dirty="0" smtClean="0"/>
              <a:t>Chief Executive of the federal government: enforces laws, treaties, &amp; court rulings; develops federal policies; prepares the national budget; appoints federal officials; approves or vetoes acts of Congress and grants pardons</a:t>
            </a:r>
          </a:p>
          <a:p>
            <a:r>
              <a:rPr lang="en-US" dirty="0" smtClean="0"/>
              <a:t>Commander of Chief of the armed forces: authority to send troops into combat, only one to decide to use nuclear weapons</a:t>
            </a:r>
            <a:endParaRPr lang="en-US" dirty="0"/>
          </a:p>
        </p:txBody>
      </p:sp>
      <p:grpSp>
        <p:nvGrpSpPr>
          <p:cNvPr id="9" name="Group 8"/>
          <p:cNvGrpSpPr/>
          <p:nvPr/>
        </p:nvGrpSpPr>
        <p:grpSpPr>
          <a:xfrm>
            <a:off x="0" y="5105400"/>
            <a:ext cx="4724400" cy="1752600"/>
            <a:chOff x="0" y="5105400"/>
            <a:chExt cx="4724400" cy="1752600"/>
          </a:xfrm>
        </p:grpSpPr>
        <p:sp>
          <p:nvSpPr>
            <p:cNvPr id="7" name="Cloud Callout 6"/>
            <p:cNvSpPr/>
            <p:nvPr/>
          </p:nvSpPr>
          <p:spPr>
            <a:xfrm>
              <a:off x="0" y="5105400"/>
              <a:ext cx="4724400" cy="1752600"/>
            </a:xfrm>
            <a:prstGeom prst="cloud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381000" y="5334000"/>
              <a:ext cx="4038600" cy="1200329"/>
            </a:xfrm>
            <a:prstGeom prst="rect">
              <a:avLst/>
            </a:prstGeom>
            <a:noFill/>
          </p:spPr>
          <p:txBody>
            <a:bodyPr wrap="square" rtlCol="0">
              <a:spAutoFit/>
            </a:bodyPr>
            <a:lstStyle/>
            <a:p>
              <a:pPr algn="ctr"/>
              <a:r>
                <a:rPr lang="en-US" dirty="0" smtClean="0">
                  <a:solidFill>
                    <a:schemeClr val="tx2">
                      <a:lumMod val="75000"/>
                    </a:schemeClr>
                  </a:solidFill>
                </a:rPr>
                <a:t>Do you have what it takes to be President?  What kind of subjects in school do you need to do well in in order to be a successful President?</a:t>
              </a:r>
              <a:endParaRPr lang="en-US" dirty="0">
                <a:solidFill>
                  <a:schemeClr val="tx2">
                    <a:lumMod val="75000"/>
                  </a:schemeClr>
                </a:solidFill>
              </a:endParaRPr>
            </a:p>
          </p:txBody>
        </p:sp>
      </p:grpSp>
      <p:pic>
        <p:nvPicPr>
          <p:cNvPr id="8" name="Recorded Sound">
            <a:hlinkClick r:id="" action="ppaction://media"/>
          </p:cNvPr>
          <p:cNvPicPr>
            <a:picLocks noRot="1" noChangeAspect="1"/>
          </p:cNvPicPr>
          <p:nvPr>
            <a:wavAudioFile r:embed="rId1" name="Recorded Sound"/>
          </p:nvPr>
        </p:nvPicPr>
        <p:blipFill>
          <a:blip r:embed="rId4"/>
          <a:stretch>
            <a:fillRect/>
          </a:stretch>
        </p:blipFill>
        <p:spPr>
          <a:xfrm>
            <a:off x="8458200" y="457200"/>
            <a:ext cx="304800" cy="304800"/>
          </a:xfrm>
          <a:prstGeom prst="rect">
            <a:avLst/>
          </a:prstGeom>
        </p:spPr>
      </p:pic>
    </p:spTree>
  </p:cSld>
  <p:clrMapOvr>
    <a:masterClrMapping/>
  </p:clrMapOvr>
  <p:transition spd="slow">
    <p:newsfla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64271" fill="hold"/>
                                        <p:tgtEl>
                                          <p:spTgt spid="8"/>
                                        </p:tgtEl>
                                      </p:cBhvr>
                                    </p:cmd>
                                  </p:childTnLst>
                                </p:cTn>
                              </p:par>
                              <p:par>
                                <p:cTn id="7" presetID="52" presetClass="entr" presetSubtype="0" fill="hold" grpId="0" nodeType="withEffect">
                                  <p:stCondLst>
                                    <p:cond delay="0"/>
                                  </p:stCondLst>
                                  <p:childTnLst>
                                    <p:set>
                                      <p:cBhvr>
                                        <p:cTn id="8" dur="1" fill="hold">
                                          <p:stCondLst>
                                            <p:cond delay="0"/>
                                          </p:stCondLst>
                                        </p:cTn>
                                        <p:tgtEl>
                                          <p:spTgt spid="3">
                                            <p:txEl>
                                              <p:pRg st="0" end="0"/>
                                            </p:txEl>
                                          </p:spTgt>
                                        </p:tgtEl>
                                        <p:attrNameLst>
                                          <p:attrName>style.visibility</p:attrName>
                                        </p:attrNameLst>
                                      </p:cBhvr>
                                      <p:to>
                                        <p:strVal val="visible"/>
                                      </p:to>
                                    </p:set>
                                    <p:animScale>
                                      <p:cBhvr>
                                        <p:cTn id="9" dur="3000" decel="50000" fill="hold">
                                          <p:stCondLst>
                                            <p:cond delay="0"/>
                                          </p:stCondLst>
                                        </p:cTn>
                                        <p:tgtEl>
                                          <p:spTgt spid="3">
                                            <p:txEl>
                                              <p:pRg st="0" end="0"/>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0" dur="3000" decel="50000" fill="hold">
                                          <p:stCondLst>
                                            <p:cond delay="0"/>
                                          </p:stCondLst>
                                        </p:cTn>
                                        <p:tgtEl>
                                          <p:spTgt spid="3">
                                            <p:txEl>
                                              <p:pRg st="0" end="0"/>
                                            </p:txEl>
                                          </p:spTgt>
                                        </p:tgtEl>
                                        <p:attrNameLst>
                                          <p:attrName>ppt_x</p:attrName>
                                          <p:attrName>ppt_y</p:attrName>
                                        </p:attrNameLst>
                                      </p:cBhvr>
                                    </p:animMotion>
                                    <p:animEffect transition="in" filter="fade">
                                      <p:cBhvr>
                                        <p:cTn id="11" dur="3000"/>
                                        <p:tgtEl>
                                          <p:spTgt spid="3">
                                            <p:txEl>
                                              <p:pRg st="0" end="0"/>
                                            </p:txEl>
                                          </p:spTgt>
                                        </p:tgtEl>
                                      </p:cBhvr>
                                    </p:animEffect>
                                  </p:childTnLst>
                                </p:cTn>
                              </p:par>
                              <p:par>
                                <p:cTn id="12" presetID="52" presetClass="entr" presetSubtype="0" fill="hold" grpId="0" nodeType="withEffect">
                                  <p:stCondLst>
                                    <p:cond delay="1000"/>
                                  </p:stCondLst>
                                  <p:childTnLst>
                                    <p:set>
                                      <p:cBhvr>
                                        <p:cTn id="13" dur="1" fill="hold">
                                          <p:stCondLst>
                                            <p:cond delay="0"/>
                                          </p:stCondLst>
                                        </p:cTn>
                                        <p:tgtEl>
                                          <p:spTgt spid="3">
                                            <p:txEl>
                                              <p:pRg st="1" end="1"/>
                                            </p:txEl>
                                          </p:spTgt>
                                        </p:tgtEl>
                                        <p:attrNameLst>
                                          <p:attrName>style.visibility</p:attrName>
                                        </p:attrNameLst>
                                      </p:cBhvr>
                                      <p:to>
                                        <p:strVal val="visible"/>
                                      </p:to>
                                    </p:set>
                                    <p:animScale>
                                      <p:cBhvr>
                                        <p:cTn id="14" dur="3000" decel="50000" fill="hold">
                                          <p:stCondLst>
                                            <p:cond delay="0"/>
                                          </p:stCondLst>
                                        </p:cTn>
                                        <p:tgtEl>
                                          <p:spTgt spid="3">
                                            <p:txEl>
                                              <p:pRg st="1" end="1"/>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5" dur="3000" decel="50000" fill="hold">
                                          <p:stCondLst>
                                            <p:cond delay="0"/>
                                          </p:stCondLst>
                                        </p:cTn>
                                        <p:tgtEl>
                                          <p:spTgt spid="3">
                                            <p:txEl>
                                              <p:pRg st="1" end="1"/>
                                            </p:txEl>
                                          </p:spTgt>
                                        </p:tgtEl>
                                        <p:attrNameLst>
                                          <p:attrName>ppt_x</p:attrName>
                                          <p:attrName>ppt_y</p:attrName>
                                        </p:attrNameLst>
                                      </p:cBhvr>
                                    </p:animMotion>
                                    <p:animEffect transition="in" filter="fade">
                                      <p:cBhvr>
                                        <p:cTn id="16" dur="3000"/>
                                        <p:tgtEl>
                                          <p:spTgt spid="3">
                                            <p:txEl>
                                              <p:pRg st="1" end="1"/>
                                            </p:txEl>
                                          </p:spTgt>
                                        </p:tgtEl>
                                      </p:cBhvr>
                                    </p:animEffect>
                                  </p:childTnLst>
                                </p:cTn>
                              </p:par>
                              <p:par>
                                <p:cTn id="17" presetID="52" presetClass="entr" presetSubtype="0" fill="hold" grpId="0" nodeType="withEffect">
                                  <p:stCondLst>
                                    <p:cond delay="5000"/>
                                  </p:stCondLst>
                                  <p:childTnLst>
                                    <p:set>
                                      <p:cBhvr>
                                        <p:cTn id="18" dur="1" fill="hold">
                                          <p:stCondLst>
                                            <p:cond delay="0"/>
                                          </p:stCondLst>
                                        </p:cTn>
                                        <p:tgtEl>
                                          <p:spTgt spid="3">
                                            <p:txEl>
                                              <p:pRg st="2" end="2"/>
                                            </p:txEl>
                                          </p:spTgt>
                                        </p:tgtEl>
                                        <p:attrNameLst>
                                          <p:attrName>style.visibility</p:attrName>
                                        </p:attrNameLst>
                                      </p:cBhvr>
                                      <p:to>
                                        <p:strVal val="visible"/>
                                      </p:to>
                                    </p:set>
                                    <p:animScale>
                                      <p:cBhvr>
                                        <p:cTn id="19" dur="3000" decel="50000" fill="hold">
                                          <p:stCondLst>
                                            <p:cond delay="0"/>
                                          </p:stCondLst>
                                        </p:cTn>
                                        <p:tgtEl>
                                          <p:spTgt spid="3">
                                            <p:txEl>
                                              <p:pRg st="2" end="2"/>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0" dur="3000" decel="50000" fill="hold">
                                          <p:stCondLst>
                                            <p:cond delay="0"/>
                                          </p:stCondLst>
                                        </p:cTn>
                                        <p:tgtEl>
                                          <p:spTgt spid="3">
                                            <p:txEl>
                                              <p:pRg st="2" end="2"/>
                                            </p:txEl>
                                          </p:spTgt>
                                        </p:tgtEl>
                                        <p:attrNameLst>
                                          <p:attrName>ppt_x</p:attrName>
                                          <p:attrName>ppt_y</p:attrName>
                                        </p:attrNameLst>
                                      </p:cBhvr>
                                    </p:animMotion>
                                    <p:animEffect transition="in" filter="fade">
                                      <p:cBhvr>
                                        <p:cTn id="21" dur="3000"/>
                                        <p:tgtEl>
                                          <p:spTgt spid="3">
                                            <p:txEl>
                                              <p:pRg st="2" end="2"/>
                                            </p:txEl>
                                          </p:spTgt>
                                        </p:tgtEl>
                                      </p:cBhvr>
                                    </p:animEffect>
                                  </p:childTnLst>
                                </p:cTn>
                              </p:par>
                              <p:par>
                                <p:cTn id="22" presetID="52" presetClass="entr" presetSubtype="0" fill="hold" grpId="0" nodeType="withEffect">
                                  <p:stCondLst>
                                    <p:cond delay="10000"/>
                                  </p:stCondLst>
                                  <p:childTnLst>
                                    <p:set>
                                      <p:cBhvr>
                                        <p:cTn id="23" dur="1" fill="hold">
                                          <p:stCondLst>
                                            <p:cond delay="0"/>
                                          </p:stCondLst>
                                        </p:cTn>
                                        <p:tgtEl>
                                          <p:spTgt spid="3">
                                            <p:txEl>
                                              <p:pRg st="3" end="3"/>
                                            </p:txEl>
                                          </p:spTgt>
                                        </p:tgtEl>
                                        <p:attrNameLst>
                                          <p:attrName>style.visibility</p:attrName>
                                        </p:attrNameLst>
                                      </p:cBhvr>
                                      <p:to>
                                        <p:strVal val="visible"/>
                                      </p:to>
                                    </p:set>
                                    <p:animScale>
                                      <p:cBhvr>
                                        <p:cTn id="24" dur="3000" decel="50000" fill="hold">
                                          <p:stCondLst>
                                            <p:cond delay="0"/>
                                          </p:stCondLst>
                                        </p:cTn>
                                        <p:tgtEl>
                                          <p:spTgt spid="3">
                                            <p:txEl>
                                              <p:pRg st="3" end="3"/>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5" dur="3000" decel="50000" fill="hold">
                                          <p:stCondLst>
                                            <p:cond delay="0"/>
                                          </p:stCondLst>
                                        </p:cTn>
                                        <p:tgtEl>
                                          <p:spTgt spid="3">
                                            <p:txEl>
                                              <p:pRg st="3" end="3"/>
                                            </p:txEl>
                                          </p:spTgt>
                                        </p:tgtEl>
                                        <p:attrNameLst>
                                          <p:attrName>ppt_x</p:attrName>
                                          <p:attrName>ppt_y</p:attrName>
                                        </p:attrNameLst>
                                      </p:cBhvr>
                                    </p:animMotion>
                                    <p:animEffect transition="in" filter="fade">
                                      <p:cBhvr>
                                        <p:cTn id="26" dur="3000"/>
                                        <p:tgtEl>
                                          <p:spTgt spid="3">
                                            <p:txEl>
                                              <p:pRg st="3" end="3"/>
                                            </p:txEl>
                                          </p:spTgt>
                                        </p:tgtEl>
                                      </p:cBhvr>
                                    </p:animEffect>
                                  </p:childTnLst>
                                </p:cTn>
                              </p:par>
                              <p:par>
                                <p:cTn id="27" presetID="52" presetClass="entr" presetSubtype="0" fill="hold" grpId="0" nodeType="withEffect">
                                  <p:stCondLst>
                                    <p:cond delay="15000"/>
                                  </p:stCondLst>
                                  <p:childTnLst>
                                    <p:set>
                                      <p:cBhvr>
                                        <p:cTn id="28" dur="1" fill="hold">
                                          <p:stCondLst>
                                            <p:cond delay="0"/>
                                          </p:stCondLst>
                                        </p:cTn>
                                        <p:tgtEl>
                                          <p:spTgt spid="3">
                                            <p:txEl>
                                              <p:pRg st="4" end="4"/>
                                            </p:txEl>
                                          </p:spTgt>
                                        </p:tgtEl>
                                        <p:attrNameLst>
                                          <p:attrName>style.visibility</p:attrName>
                                        </p:attrNameLst>
                                      </p:cBhvr>
                                      <p:to>
                                        <p:strVal val="visible"/>
                                      </p:to>
                                    </p:set>
                                    <p:animScale>
                                      <p:cBhvr>
                                        <p:cTn id="29" dur="3000" decel="50000" fill="hold">
                                          <p:stCondLst>
                                            <p:cond delay="0"/>
                                          </p:stCondLst>
                                        </p:cTn>
                                        <p:tgtEl>
                                          <p:spTgt spid="3">
                                            <p:txEl>
                                              <p:pRg st="4" end="4"/>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0" dur="3000" decel="50000" fill="hold">
                                          <p:stCondLst>
                                            <p:cond delay="0"/>
                                          </p:stCondLst>
                                        </p:cTn>
                                        <p:tgtEl>
                                          <p:spTgt spid="3">
                                            <p:txEl>
                                              <p:pRg st="4" end="4"/>
                                            </p:txEl>
                                          </p:spTgt>
                                        </p:tgtEl>
                                        <p:attrNameLst>
                                          <p:attrName>ppt_x</p:attrName>
                                          <p:attrName>ppt_y</p:attrName>
                                        </p:attrNameLst>
                                      </p:cBhvr>
                                    </p:animMotion>
                                    <p:animEffect transition="in" filter="fade">
                                      <p:cBhvr>
                                        <p:cTn id="31" dur="3000"/>
                                        <p:tgtEl>
                                          <p:spTgt spid="3">
                                            <p:txEl>
                                              <p:pRg st="4" end="4"/>
                                            </p:txEl>
                                          </p:spTgt>
                                        </p:tgtEl>
                                      </p:cBhvr>
                                    </p:animEffect>
                                  </p:childTnLst>
                                </p:cTn>
                              </p:par>
                              <p:par>
                                <p:cTn id="32" presetID="52" presetClass="entr" presetSubtype="0" fill="hold" grpId="0" nodeType="withEffect">
                                  <p:stCondLst>
                                    <p:cond delay="24000"/>
                                  </p:stCondLst>
                                  <p:childTnLst>
                                    <p:set>
                                      <p:cBhvr>
                                        <p:cTn id="33" dur="1" fill="hold">
                                          <p:stCondLst>
                                            <p:cond delay="0"/>
                                          </p:stCondLst>
                                        </p:cTn>
                                        <p:tgtEl>
                                          <p:spTgt spid="4">
                                            <p:txEl>
                                              <p:pRg st="0" end="0"/>
                                            </p:txEl>
                                          </p:spTgt>
                                        </p:tgtEl>
                                        <p:attrNameLst>
                                          <p:attrName>style.visibility</p:attrName>
                                        </p:attrNameLst>
                                      </p:cBhvr>
                                      <p:to>
                                        <p:strVal val="visible"/>
                                      </p:to>
                                    </p:set>
                                    <p:animScale>
                                      <p:cBhvr>
                                        <p:cTn id="34" dur="3000" decel="50000" fill="hold">
                                          <p:stCondLst>
                                            <p:cond delay="0"/>
                                          </p:stCondLst>
                                        </p:cTn>
                                        <p:tgtEl>
                                          <p:spTgt spid="4">
                                            <p:txEl>
                                              <p:pRg st="0" end="0"/>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5" dur="3000" decel="50000" fill="hold">
                                          <p:stCondLst>
                                            <p:cond delay="0"/>
                                          </p:stCondLst>
                                        </p:cTn>
                                        <p:tgtEl>
                                          <p:spTgt spid="4">
                                            <p:txEl>
                                              <p:pRg st="0" end="0"/>
                                            </p:txEl>
                                          </p:spTgt>
                                        </p:tgtEl>
                                        <p:attrNameLst>
                                          <p:attrName>ppt_x</p:attrName>
                                          <p:attrName>ppt_y</p:attrName>
                                        </p:attrNameLst>
                                      </p:cBhvr>
                                    </p:animMotion>
                                    <p:animEffect transition="in" filter="fade">
                                      <p:cBhvr>
                                        <p:cTn id="36" dur="3000"/>
                                        <p:tgtEl>
                                          <p:spTgt spid="4">
                                            <p:txEl>
                                              <p:pRg st="0" end="0"/>
                                            </p:txEl>
                                          </p:spTgt>
                                        </p:tgtEl>
                                      </p:cBhvr>
                                    </p:animEffect>
                                  </p:childTnLst>
                                </p:cTn>
                              </p:par>
                              <p:par>
                                <p:cTn id="37" presetID="52" presetClass="entr" presetSubtype="0" fill="hold" grpId="0" nodeType="withEffect">
                                  <p:stCondLst>
                                    <p:cond delay="25000"/>
                                  </p:stCondLst>
                                  <p:childTnLst>
                                    <p:set>
                                      <p:cBhvr>
                                        <p:cTn id="38" dur="1" fill="hold">
                                          <p:stCondLst>
                                            <p:cond delay="0"/>
                                          </p:stCondLst>
                                        </p:cTn>
                                        <p:tgtEl>
                                          <p:spTgt spid="4">
                                            <p:txEl>
                                              <p:pRg st="1" end="1"/>
                                            </p:txEl>
                                          </p:spTgt>
                                        </p:tgtEl>
                                        <p:attrNameLst>
                                          <p:attrName>style.visibility</p:attrName>
                                        </p:attrNameLst>
                                      </p:cBhvr>
                                      <p:to>
                                        <p:strVal val="visible"/>
                                      </p:to>
                                    </p:set>
                                    <p:animScale>
                                      <p:cBhvr>
                                        <p:cTn id="39" dur="3000" decel="50000" fill="hold">
                                          <p:stCondLst>
                                            <p:cond delay="0"/>
                                          </p:stCondLst>
                                        </p:cTn>
                                        <p:tgtEl>
                                          <p:spTgt spid="4">
                                            <p:txEl>
                                              <p:pRg st="1" end="1"/>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0" dur="3000" decel="50000" fill="hold">
                                          <p:stCondLst>
                                            <p:cond delay="0"/>
                                          </p:stCondLst>
                                        </p:cTn>
                                        <p:tgtEl>
                                          <p:spTgt spid="4">
                                            <p:txEl>
                                              <p:pRg st="1" end="1"/>
                                            </p:txEl>
                                          </p:spTgt>
                                        </p:tgtEl>
                                        <p:attrNameLst>
                                          <p:attrName>ppt_x</p:attrName>
                                          <p:attrName>ppt_y</p:attrName>
                                        </p:attrNameLst>
                                      </p:cBhvr>
                                    </p:animMotion>
                                    <p:animEffect transition="in" filter="fade">
                                      <p:cBhvr>
                                        <p:cTn id="41" dur="3000"/>
                                        <p:tgtEl>
                                          <p:spTgt spid="4">
                                            <p:txEl>
                                              <p:pRg st="1" end="1"/>
                                            </p:txEl>
                                          </p:spTgt>
                                        </p:tgtEl>
                                      </p:cBhvr>
                                    </p:animEffect>
                                  </p:childTnLst>
                                </p:cTn>
                              </p:par>
                              <p:par>
                                <p:cTn id="42" presetID="52" presetClass="entr" presetSubtype="0" fill="hold" grpId="0" nodeType="withEffect">
                                  <p:stCondLst>
                                    <p:cond delay="40000"/>
                                  </p:stCondLst>
                                  <p:childTnLst>
                                    <p:set>
                                      <p:cBhvr>
                                        <p:cTn id="43" dur="1" fill="hold">
                                          <p:stCondLst>
                                            <p:cond delay="0"/>
                                          </p:stCondLst>
                                        </p:cTn>
                                        <p:tgtEl>
                                          <p:spTgt spid="4">
                                            <p:txEl>
                                              <p:pRg st="2" end="2"/>
                                            </p:txEl>
                                          </p:spTgt>
                                        </p:tgtEl>
                                        <p:attrNameLst>
                                          <p:attrName>style.visibility</p:attrName>
                                        </p:attrNameLst>
                                      </p:cBhvr>
                                      <p:to>
                                        <p:strVal val="visible"/>
                                      </p:to>
                                    </p:set>
                                    <p:animScale>
                                      <p:cBhvr>
                                        <p:cTn id="44" dur="3000" decel="50000" fill="hold">
                                          <p:stCondLst>
                                            <p:cond delay="0"/>
                                          </p:stCondLst>
                                        </p:cTn>
                                        <p:tgtEl>
                                          <p:spTgt spid="4">
                                            <p:txEl>
                                              <p:pRg st="2" end="2"/>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5" dur="3000" decel="50000" fill="hold">
                                          <p:stCondLst>
                                            <p:cond delay="0"/>
                                          </p:stCondLst>
                                        </p:cTn>
                                        <p:tgtEl>
                                          <p:spTgt spid="4">
                                            <p:txEl>
                                              <p:pRg st="2" end="2"/>
                                            </p:txEl>
                                          </p:spTgt>
                                        </p:tgtEl>
                                        <p:attrNameLst>
                                          <p:attrName>ppt_x</p:attrName>
                                          <p:attrName>ppt_y</p:attrName>
                                        </p:attrNameLst>
                                      </p:cBhvr>
                                    </p:animMotion>
                                    <p:animEffect transition="in" filter="fade">
                                      <p:cBhvr>
                                        <p:cTn id="46" dur="3000"/>
                                        <p:tgtEl>
                                          <p:spTgt spid="4">
                                            <p:txEl>
                                              <p:pRg st="2" end="2"/>
                                            </p:txEl>
                                          </p:spTgt>
                                        </p:tgtEl>
                                      </p:cBhvr>
                                    </p:animEffect>
                                  </p:childTnLst>
                                </p:cTn>
                              </p:par>
                              <p:par>
                                <p:cTn id="47" presetID="51" presetClass="entr" presetSubtype="0" fill="hold" nodeType="withEffect">
                                  <p:stCondLst>
                                    <p:cond delay="53500"/>
                                  </p:stCondLst>
                                  <p:childTnLst>
                                    <p:set>
                                      <p:cBhvr>
                                        <p:cTn id="48" dur="1" fill="hold">
                                          <p:stCondLst>
                                            <p:cond delay="0"/>
                                          </p:stCondLst>
                                        </p:cTn>
                                        <p:tgtEl>
                                          <p:spTgt spid="9"/>
                                        </p:tgtEl>
                                        <p:attrNameLst>
                                          <p:attrName>style.visibility</p:attrName>
                                        </p:attrNameLst>
                                      </p:cBhvr>
                                      <p:to>
                                        <p:strVal val="visible"/>
                                      </p:to>
                                    </p:set>
                                    <p:animEffect transition="in" filter="fade">
                                      <p:cBhvr>
                                        <p:cTn id="49" dur="1155" decel="100000"/>
                                        <p:tgtEl>
                                          <p:spTgt spid="9"/>
                                        </p:tgtEl>
                                      </p:cBhvr>
                                    </p:animEffect>
                                    <p:animScale>
                                      <p:cBhvr>
                                        <p:cTn id="50" dur="1155" decel="100000"/>
                                        <p:tgtEl>
                                          <p:spTgt spid="9"/>
                                        </p:tgtEl>
                                      </p:cBhvr>
                                      <p:from x="10000" y="10000"/>
                                      <p:to x="200000" y="450000"/>
                                    </p:animScale>
                                    <p:animScale>
                                      <p:cBhvr>
                                        <p:cTn id="51" dur="1845" accel="100000" fill="hold">
                                          <p:stCondLst>
                                            <p:cond delay="1155"/>
                                          </p:stCondLst>
                                        </p:cTn>
                                        <p:tgtEl>
                                          <p:spTgt spid="9"/>
                                        </p:tgtEl>
                                      </p:cBhvr>
                                      <p:from x="200000" y="450000"/>
                                      <p:to x="100000" y="100000"/>
                                    </p:animScale>
                                    <p:set>
                                      <p:cBhvr>
                                        <p:cTn id="52" dur="1155" fill="hold"/>
                                        <p:tgtEl>
                                          <p:spTgt spid="9"/>
                                        </p:tgtEl>
                                        <p:attrNameLst>
                                          <p:attrName>ppt_x</p:attrName>
                                        </p:attrNameLst>
                                      </p:cBhvr>
                                      <p:to>
                                        <p:strVal val="(0.5)"/>
                                      </p:to>
                                    </p:set>
                                    <p:anim from="(0.5)" to="(#ppt_x)" calcmode="lin" valueType="num">
                                      <p:cBhvr>
                                        <p:cTn id="53" dur="1845" accel="100000" fill="hold">
                                          <p:stCondLst>
                                            <p:cond delay="1155"/>
                                          </p:stCondLst>
                                        </p:cTn>
                                        <p:tgtEl>
                                          <p:spTgt spid="9"/>
                                        </p:tgtEl>
                                        <p:attrNameLst>
                                          <p:attrName>ppt_x</p:attrName>
                                        </p:attrNameLst>
                                      </p:cBhvr>
                                    </p:anim>
                                    <p:set>
                                      <p:cBhvr>
                                        <p:cTn id="54" dur="1155" fill="hold"/>
                                        <p:tgtEl>
                                          <p:spTgt spid="9"/>
                                        </p:tgtEl>
                                        <p:attrNameLst>
                                          <p:attrName>ppt_y</p:attrName>
                                        </p:attrNameLst>
                                      </p:cBhvr>
                                      <p:to>
                                        <p:strVal val="(#ppt_y+0.4)"/>
                                      </p:to>
                                    </p:set>
                                    <p:anim from="(#ppt_y+0.4)" to="(#ppt_y)" calcmode="lin" valueType="num">
                                      <p:cBhvr>
                                        <p:cTn id="55" dur="1845" accel="100000" fill="hold">
                                          <p:stCondLst>
                                            <p:cond delay="1155"/>
                                          </p:stCondLst>
                                        </p:cTn>
                                        <p:tgtEl>
                                          <p:spTgt spid="9"/>
                                        </p:tgtEl>
                                        <p:attrNameLst>
                                          <p:attrName>ppt_y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audio>
              <p:cMediaNode>
                <p:cTn id="56" fill="hold" display="0">
                  <p:stCondLst>
                    <p:cond delay="indefinite"/>
                  </p:stCondLst>
                  <p:endCondLst>
                    <p:cond evt="onNext" delay="0">
                      <p:tgtEl>
                        <p:sldTgt/>
                      </p:tgtEl>
                    </p:cond>
                    <p:cond evt="onPrev" delay="0">
                      <p:tgtEl>
                        <p:sldTgt/>
                      </p:tgtEl>
                    </p:cond>
                    <p:cond evt="onStopAudio" delay="0">
                      <p:tgtEl>
                        <p:sldTgt/>
                      </p:tgtEl>
                    </p:cond>
                  </p:endCondLst>
                </p:cTn>
                <p:tgtEl>
                  <p:spTgt spid="8"/>
                </p:tgtEl>
              </p:cMediaNode>
            </p:audio>
          </p:childTnLst>
        </p:cTn>
      </p:par>
    </p:tnLst>
    <p:bldLst>
      <p:bldP spid="3" grpId="0" uiExpand="1" build="p"/>
      <p:bldP spid="4" grpId="0" uiExpand="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p:txBody>
          <a:bodyPr/>
          <a:lstStyle/>
          <a:p>
            <a:endParaRPr lang="en-US"/>
          </a:p>
        </p:txBody>
      </p:sp>
      <p:pic>
        <p:nvPicPr>
          <p:cNvPr id="7" name="Content Placeholder 6" descr="cartoon of coolidge.jpg"/>
          <p:cNvPicPr>
            <a:picLocks noGrp="1" noChangeAspect="1"/>
          </p:cNvPicPr>
          <p:nvPr>
            <p:ph sz="half" idx="2"/>
          </p:nvPr>
        </p:nvPicPr>
        <p:blipFill>
          <a:blip r:embed="rId4"/>
          <a:stretch>
            <a:fillRect/>
          </a:stretch>
        </p:blipFill>
        <p:spPr>
          <a:xfrm>
            <a:off x="233432" y="1447801"/>
            <a:ext cx="4262368" cy="5150898"/>
          </a:xfrm>
        </p:spPr>
      </p:pic>
      <p:sp>
        <p:nvSpPr>
          <p:cNvPr id="4" name="Content Placeholder 3"/>
          <p:cNvSpPr>
            <a:spLocks noGrp="1"/>
          </p:cNvSpPr>
          <p:nvPr>
            <p:ph sz="quarter" idx="4"/>
          </p:nvPr>
        </p:nvSpPr>
        <p:spPr>
          <a:xfrm>
            <a:off x="4648200" y="3962400"/>
            <a:ext cx="4038600" cy="2057400"/>
          </a:xfrm>
        </p:spPr>
        <p:txBody>
          <a:bodyPr>
            <a:normAutofit fontScale="92500" lnSpcReduction="20000"/>
          </a:bodyPr>
          <a:lstStyle/>
          <a:p>
            <a:endParaRPr lang="en-US" dirty="0" smtClean="0"/>
          </a:p>
          <a:p>
            <a:endParaRPr lang="en-US" dirty="0" smtClean="0"/>
          </a:p>
          <a:p>
            <a:r>
              <a:rPr lang="en-US" dirty="0" smtClean="0"/>
              <a:t>Draw a cartoon representing your partner in their campaign to become President.</a:t>
            </a:r>
            <a:endParaRPr lang="en-US" dirty="0"/>
          </a:p>
        </p:txBody>
      </p:sp>
      <p:sp>
        <p:nvSpPr>
          <p:cNvPr id="5" name="Title 4"/>
          <p:cNvSpPr>
            <a:spLocks noGrp="1"/>
          </p:cNvSpPr>
          <p:nvPr>
            <p:ph type="title"/>
          </p:nvPr>
        </p:nvSpPr>
        <p:spPr/>
        <p:txBody>
          <a:bodyPr/>
          <a:lstStyle/>
          <a:p>
            <a:pPr algn="ctr"/>
            <a:r>
              <a:rPr smtClean="0"/>
              <a:t>Political Cartoon of the President</a:t>
            </a:r>
            <a:endParaRPr lang="en-US" dirty="0"/>
          </a:p>
        </p:txBody>
      </p:sp>
      <p:sp>
        <p:nvSpPr>
          <p:cNvPr id="6" name="Text Placeholder 5"/>
          <p:cNvSpPr>
            <a:spLocks noGrp="1"/>
          </p:cNvSpPr>
          <p:nvPr>
            <p:ph type="body" idx="3"/>
          </p:nvPr>
        </p:nvSpPr>
        <p:spPr/>
        <p:txBody>
          <a:bodyPr/>
          <a:lstStyle/>
          <a:p>
            <a:endParaRPr lang="en-US" dirty="0"/>
          </a:p>
        </p:txBody>
      </p:sp>
      <p:pic>
        <p:nvPicPr>
          <p:cNvPr id="9" name="Recorded Sound">
            <a:hlinkClick r:id="" action="ppaction://media"/>
          </p:cNvPr>
          <p:cNvPicPr>
            <a:picLocks noRot="1" noChangeAspect="1"/>
          </p:cNvPicPr>
          <p:nvPr>
            <a:wavAudioFile r:embed="rId1" name="Recorded Sound"/>
          </p:nvPr>
        </p:nvPicPr>
        <p:blipFill>
          <a:blip r:embed="rId5"/>
          <a:stretch>
            <a:fillRect/>
          </a:stretch>
        </p:blipFill>
        <p:spPr>
          <a:xfrm>
            <a:off x="4419600" y="3276600"/>
            <a:ext cx="304800" cy="304800"/>
          </a:xfrm>
          <a:prstGeom prst="rect">
            <a:avLst/>
          </a:prstGeom>
        </p:spPr>
      </p:pic>
      <p:sp>
        <p:nvSpPr>
          <p:cNvPr id="10" name="TextBox 9"/>
          <p:cNvSpPr txBox="1"/>
          <p:nvPr/>
        </p:nvSpPr>
        <p:spPr>
          <a:xfrm>
            <a:off x="5181600" y="5029200"/>
            <a:ext cx="2133600" cy="369332"/>
          </a:xfrm>
          <a:prstGeom prst="rect">
            <a:avLst/>
          </a:prstGeom>
          <a:noFill/>
        </p:spPr>
        <p:txBody>
          <a:bodyPr wrap="square" rtlCol="0">
            <a:spAutoFit/>
          </a:bodyPr>
          <a:lstStyle/>
          <a:p>
            <a:endParaRPr lang="en-US" dirty="0"/>
          </a:p>
        </p:txBody>
      </p:sp>
      <p:grpSp>
        <p:nvGrpSpPr>
          <p:cNvPr id="12" name="Group 11"/>
          <p:cNvGrpSpPr/>
          <p:nvPr/>
        </p:nvGrpSpPr>
        <p:grpSpPr>
          <a:xfrm>
            <a:off x="4419600" y="1981200"/>
            <a:ext cx="4191000" cy="2133600"/>
            <a:chOff x="4419600" y="1981200"/>
            <a:chExt cx="4191000" cy="2133600"/>
          </a:xfrm>
        </p:grpSpPr>
        <p:sp>
          <p:nvSpPr>
            <p:cNvPr id="8" name="Cloud Callout 7"/>
            <p:cNvSpPr/>
            <p:nvPr/>
          </p:nvSpPr>
          <p:spPr>
            <a:xfrm>
              <a:off x="4419600" y="1981200"/>
              <a:ext cx="4191000" cy="2133600"/>
            </a:xfrm>
            <a:prstGeom prst="cloud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p:cNvSpPr txBox="1"/>
            <p:nvPr/>
          </p:nvSpPr>
          <p:spPr>
            <a:xfrm>
              <a:off x="4953000" y="2362200"/>
              <a:ext cx="3200400" cy="1200329"/>
            </a:xfrm>
            <a:prstGeom prst="rect">
              <a:avLst/>
            </a:prstGeom>
            <a:noFill/>
          </p:spPr>
          <p:txBody>
            <a:bodyPr wrap="square" rtlCol="0">
              <a:spAutoFit/>
            </a:bodyPr>
            <a:lstStyle/>
            <a:p>
              <a:r>
                <a:rPr lang="en-US" sz="2400" dirty="0" smtClean="0">
                  <a:solidFill>
                    <a:schemeClr val="tx2">
                      <a:lumMod val="75000"/>
                    </a:schemeClr>
                  </a:solidFill>
                </a:rPr>
                <a:t>What do you think this cartoon of Calvin Coolidge means?</a:t>
              </a:r>
              <a:endParaRPr lang="en-US" sz="2400" dirty="0" smtClean="0">
                <a:solidFill>
                  <a:schemeClr val="tx2">
                    <a:lumMod val="75000"/>
                  </a:schemeClr>
                </a:solidFill>
              </a:endParaRPr>
            </a:p>
          </p:txBody>
        </p:sp>
      </p:grpSp>
    </p:spTree>
  </p:cSld>
  <p:clrMapOvr>
    <a:masterClrMapping/>
  </p:clrMapOvr>
  <p:transition spd="slow">
    <p:newsfla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17651" fill="hold"/>
                                        <p:tgtEl>
                                          <p:spTgt spid="9"/>
                                        </p:tgtEl>
                                      </p:cBhvr>
                                    </p:cmd>
                                  </p:childTnLst>
                                </p:cTn>
                              </p:par>
                              <p:par>
                                <p:cTn id="7" presetID="34" presetClass="entr" presetSubtype="0" fill="hold" nodeType="withEffect">
                                  <p:stCondLst>
                                    <p:cond delay="0"/>
                                  </p:stCondLst>
                                  <p:childTnLst>
                                    <p:set>
                                      <p:cBhvr>
                                        <p:cTn id="8" dur="1" fill="hold">
                                          <p:stCondLst>
                                            <p:cond delay="0"/>
                                          </p:stCondLst>
                                        </p:cTn>
                                        <p:tgtEl>
                                          <p:spTgt spid="7"/>
                                        </p:tgtEl>
                                        <p:attrNameLst>
                                          <p:attrName>style.visibility</p:attrName>
                                        </p:attrNameLst>
                                      </p:cBhvr>
                                      <p:to>
                                        <p:strVal val="visible"/>
                                      </p:to>
                                    </p:set>
                                    <p:anim from="(-#ppt_w/2)" to="(#ppt_x)" calcmode="lin" valueType="num">
                                      <p:cBhvr>
                                        <p:cTn id="9" dur="600" fill="hold">
                                          <p:stCondLst>
                                            <p:cond delay="0"/>
                                          </p:stCondLst>
                                        </p:cTn>
                                        <p:tgtEl>
                                          <p:spTgt spid="7"/>
                                        </p:tgtEl>
                                        <p:attrNameLst>
                                          <p:attrName>ppt_x</p:attrName>
                                        </p:attrNameLst>
                                      </p:cBhvr>
                                    </p:anim>
                                    <p:anim from="0" to="-1.0" calcmode="lin" valueType="num">
                                      <p:cBhvr>
                                        <p:cTn id="10" dur="200" decel="50000" autoRev="1" fill="hold">
                                          <p:stCondLst>
                                            <p:cond delay="600"/>
                                          </p:stCondLst>
                                        </p:cTn>
                                        <p:tgtEl>
                                          <p:spTgt spid="7"/>
                                        </p:tgtEl>
                                        <p:attrNameLst>
                                          <p:attrName>xshear</p:attrName>
                                        </p:attrNameLst>
                                      </p:cBhvr>
                                    </p:anim>
                                    <p:animScale>
                                      <p:cBhvr>
                                        <p:cTn id="11" dur="200" decel="100000" autoRev="1" fill="hold">
                                          <p:stCondLst>
                                            <p:cond delay="600"/>
                                          </p:stCondLst>
                                        </p:cTn>
                                        <p:tgtEl>
                                          <p:spTgt spid="7"/>
                                        </p:tgtEl>
                                      </p:cBhvr>
                                      <p:from x="100000" y="100000"/>
                                      <p:to x="80000" y="100000"/>
                                    </p:animScale>
                                    <p:anim by="(#ppt_h/3+#ppt_w*0.1)" calcmode="lin" valueType="num">
                                      <p:cBhvr additive="sum">
                                        <p:cTn id="12" dur="200" decel="100000" autoRev="1" fill="hold">
                                          <p:stCondLst>
                                            <p:cond delay="600"/>
                                          </p:stCondLst>
                                        </p:cTn>
                                        <p:tgtEl>
                                          <p:spTgt spid="7"/>
                                        </p:tgtEl>
                                        <p:attrNameLst>
                                          <p:attrName>ppt_x</p:attrName>
                                        </p:attrNameLst>
                                      </p:cBhvr>
                                    </p:anim>
                                  </p:childTnLst>
                                </p:cTn>
                              </p:par>
                              <p:par>
                                <p:cTn id="13" presetID="51" presetClass="entr" presetSubtype="0" fill="hold" nodeType="withEffect">
                                  <p:stCondLst>
                                    <p:cond delay="4000"/>
                                  </p:stCondLst>
                                  <p:childTnLst>
                                    <p:set>
                                      <p:cBhvr>
                                        <p:cTn id="14" dur="1" fill="hold">
                                          <p:stCondLst>
                                            <p:cond delay="0"/>
                                          </p:stCondLst>
                                        </p:cTn>
                                        <p:tgtEl>
                                          <p:spTgt spid="12"/>
                                        </p:tgtEl>
                                        <p:attrNameLst>
                                          <p:attrName>style.visibility</p:attrName>
                                        </p:attrNameLst>
                                      </p:cBhvr>
                                      <p:to>
                                        <p:strVal val="visible"/>
                                      </p:to>
                                    </p:set>
                                    <p:animEffect transition="in" filter="fade">
                                      <p:cBhvr>
                                        <p:cTn id="15" dur="1155" decel="100000"/>
                                        <p:tgtEl>
                                          <p:spTgt spid="12"/>
                                        </p:tgtEl>
                                      </p:cBhvr>
                                    </p:animEffect>
                                    <p:animScale>
                                      <p:cBhvr>
                                        <p:cTn id="16" dur="1155" decel="100000"/>
                                        <p:tgtEl>
                                          <p:spTgt spid="12"/>
                                        </p:tgtEl>
                                      </p:cBhvr>
                                      <p:from x="10000" y="10000"/>
                                      <p:to x="200000" y="450000"/>
                                    </p:animScale>
                                    <p:animScale>
                                      <p:cBhvr>
                                        <p:cTn id="17" dur="1845" accel="100000" fill="hold">
                                          <p:stCondLst>
                                            <p:cond delay="1155"/>
                                          </p:stCondLst>
                                        </p:cTn>
                                        <p:tgtEl>
                                          <p:spTgt spid="12"/>
                                        </p:tgtEl>
                                      </p:cBhvr>
                                      <p:from x="200000" y="450000"/>
                                      <p:to x="100000" y="100000"/>
                                    </p:animScale>
                                    <p:set>
                                      <p:cBhvr>
                                        <p:cTn id="18" dur="1155" fill="hold"/>
                                        <p:tgtEl>
                                          <p:spTgt spid="12"/>
                                        </p:tgtEl>
                                        <p:attrNameLst>
                                          <p:attrName>ppt_x</p:attrName>
                                        </p:attrNameLst>
                                      </p:cBhvr>
                                      <p:to>
                                        <p:strVal val="(0.5)"/>
                                      </p:to>
                                    </p:set>
                                    <p:anim from="(0.5)" to="(#ppt_x)" calcmode="lin" valueType="num">
                                      <p:cBhvr>
                                        <p:cTn id="19" dur="1845" accel="100000" fill="hold">
                                          <p:stCondLst>
                                            <p:cond delay="1155"/>
                                          </p:stCondLst>
                                        </p:cTn>
                                        <p:tgtEl>
                                          <p:spTgt spid="12"/>
                                        </p:tgtEl>
                                        <p:attrNameLst>
                                          <p:attrName>ppt_x</p:attrName>
                                        </p:attrNameLst>
                                      </p:cBhvr>
                                    </p:anim>
                                    <p:set>
                                      <p:cBhvr>
                                        <p:cTn id="20" dur="1155" fill="hold"/>
                                        <p:tgtEl>
                                          <p:spTgt spid="12"/>
                                        </p:tgtEl>
                                        <p:attrNameLst>
                                          <p:attrName>ppt_y</p:attrName>
                                        </p:attrNameLst>
                                      </p:cBhvr>
                                      <p:to>
                                        <p:strVal val="(#ppt_y+0.4)"/>
                                      </p:to>
                                    </p:set>
                                    <p:anim from="(#ppt_y+0.4)" to="(#ppt_y)" calcmode="lin" valueType="num">
                                      <p:cBhvr>
                                        <p:cTn id="21" dur="1845" accel="100000" fill="hold">
                                          <p:stCondLst>
                                            <p:cond delay="1155"/>
                                          </p:stCondLst>
                                        </p:cTn>
                                        <p:tgtEl>
                                          <p:spTgt spid="12"/>
                                        </p:tgtEl>
                                        <p:attrNameLst>
                                          <p:attrName>ppt_y</p:attrName>
                                        </p:attrNameLst>
                                      </p:cBhvr>
                                    </p:anim>
                                  </p:childTnLst>
                                </p:cTn>
                              </p:par>
                              <p:par>
                                <p:cTn id="22" presetID="30" presetClass="entr" presetSubtype="0" fill="hold" grpId="0" nodeType="withEffect">
                                  <p:stCondLst>
                                    <p:cond delay="7000"/>
                                  </p:stCondLst>
                                  <p:childTnLst>
                                    <p:set>
                                      <p:cBhvr>
                                        <p:cTn id="23" dur="1" fill="hold">
                                          <p:stCondLst>
                                            <p:cond delay="0"/>
                                          </p:stCondLst>
                                        </p:cTn>
                                        <p:tgtEl>
                                          <p:spTgt spid="4">
                                            <p:txEl>
                                              <p:pRg st="2" end="2"/>
                                            </p:txEl>
                                          </p:spTgt>
                                        </p:tgtEl>
                                        <p:attrNameLst>
                                          <p:attrName>style.visibility</p:attrName>
                                        </p:attrNameLst>
                                      </p:cBhvr>
                                      <p:to>
                                        <p:strVal val="visible"/>
                                      </p:to>
                                    </p:set>
                                    <p:animEffect transition="in" filter="fade">
                                      <p:cBhvr>
                                        <p:cTn id="24" dur="2400" decel="100000"/>
                                        <p:tgtEl>
                                          <p:spTgt spid="4">
                                            <p:txEl>
                                              <p:pRg st="2" end="2"/>
                                            </p:txEl>
                                          </p:spTgt>
                                        </p:tgtEl>
                                      </p:cBhvr>
                                    </p:animEffect>
                                    <p:anim calcmode="lin" valueType="num">
                                      <p:cBhvr>
                                        <p:cTn id="25" dur="2400" decel="100000" fill="hold"/>
                                        <p:tgtEl>
                                          <p:spTgt spid="4">
                                            <p:txEl>
                                              <p:pRg st="2" end="2"/>
                                            </p:txEl>
                                          </p:spTgt>
                                        </p:tgtEl>
                                        <p:attrNameLst>
                                          <p:attrName>style.rotation</p:attrName>
                                        </p:attrNameLst>
                                      </p:cBhvr>
                                      <p:tavLst>
                                        <p:tav tm="0">
                                          <p:val>
                                            <p:fltVal val="-90"/>
                                          </p:val>
                                        </p:tav>
                                        <p:tav tm="100000">
                                          <p:val>
                                            <p:fltVal val="0"/>
                                          </p:val>
                                        </p:tav>
                                      </p:tavLst>
                                    </p:anim>
                                    <p:anim calcmode="lin" valueType="num">
                                      <p:cBhvr>
                                        <p:cTn id="26" dur="2400" decel="100000" fill="hold"/>
                                        <p:tgtEl>
                                          <p:spTgt spid="4">
                                            <p:txEl>
                                              <p:pRg st="2" end="2"/>
                                            </p:txEl>
                                          </p:spTgt>
                                        </p:tgtEl>
                                        <p:attrNameLst>
                                          <p:attrName>ppt_x</p:attrName>
                                        </p:attrNameLst>
                                      </p:cBhvr>
                                      <p:tavLst>
                                        <p:tav tm="0">
                                          <p:val>
                                            <p:strVal val="#ppt_x+0.4"/>
                                          </p:val>
                                        </p:tav>
                                        <p:tav tm="100000">
                                          <p:val>
                                            <p:strVal val="#ppt_x-0.05"/>
                                          </p:val>
                                        </p:tav>
                                      </p:tavLst>
                                    </p:anim>
                                    <p:anim calcmode="lin" valueType="num">
                                      <p:cBhvr>
                                        <p:cTn id="27" dur="2400" decel="100000" fill="hold"/>
                                        <p:tgtEl>
                                          <p:spTgt spid="4">
                                            <p:txEl>
                                              <p:pRg st="2" end="2"/>
                                            </p:txEl>
                                          </p:spTgt>
                                        </p:tgtEl>
                                        <p:attrNameLst>
                                          <p:attrName>ppt_y</p:attrName>
                                        </p:attrNameLst>
                                      </p:cBhvr>
                                      <p:tavLst>
                                        <p:tav tm="0">
                                          <p:val>
                                            <p:strVal val="#ppt_y-0.4"/>
                                          </p:val>
                                        </p:tav>
                                        <p:tav tm="100000">
                                          <p:val>
                                            <p:strVal val="#ppt_y+0.1"/>
                                          </p:val>
                                        </p:tav>
                                      </p:tavLst>
                                    </p:anim>
                                    <p:anim calcmode="lin" valueType="num">
                                      <p:cBhvr>
                                        <p:cTn id="28" dur="600" accel="100000" fill="hold">
                                          <p:stCondLst>
                                            <p:cond delay="2400"/>
                                          </p:stCondLst>
                                        </p:cTn>
                                        <p:tgtEl>
                                          <p:spTgt spid="4">
                                            <p:txEl>
                                              <p:pRg st="2" end="2"/>
                                            </p:txEl>
                                          </p:spTgt>
                                        </p:tgtEl>
                                        <p:attrNameLst>
                                          <p:attrName>ppt_x</p:attrName>
                                        </p:attrNameLst>
                                      </p:cBhvr>
                                      <p:tavLst>
                                        <p:tav tm="0">
                                          <p:val>
                                            <p:strVal val="#ppt_x-0.05"/>
                                          </p:val>
                                        </p:tav>
                                        <p:tav tm="100000">
                                          <p:val>
                                            <p:strVal val="#ppt_x"/>
                                          </p:val>
                                        </p:tav>
                                      </p:tavLst>
                                    </p:anim>
                                    <p:anim calcmode="lin" valueType="num">
                                      <p:cBhvr>
                                        <p:cTn id="29" dur="600" accel="100000" fill="hold">
                                          <p:stCondLst>
                                            <p:cond delay="2400"/>
                                          </p:stCondLst>
                                        </p:cTn>
                                        <p:tgtEl>
                                          <p:spTgt spid="4">
                                            <p:txEl>
                                              <p:pRg st="2" end="2"/>
                                            </p:txEl>
                                          </p:spTgt>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audio>
              <p:cMediaNode>
                <p:cTn id="30" fill="hold" display="0">
                  <p:stCondLst>
                    <p:cond delay="indefinite"/>
                  </p:stCondLst>
                  <p:endCondLst>
                    <p:cond evt="onNext" delay="0">
                      <p:tgtEl>
                        <p:sldTgt/>
                      </p:tgtEl>
                    </p:cond>
                    <p:cond evt="onPrev" delay="0">
                      <p:tgtEl>
                        <p:sldTgt/>
                      </p:tgtEl>
                    </p:cond>
                    <p:cond evt="onStopAudio" delay="0">
                      <p:tgtEl>
                        <p:sldTgt/>
                      </p:tgtEl>
                    </p:cond>
                  </p:endCondLst>
                </p:cTn>
                <p:tgtEl>
                  <p:spTgt spid="9"/>
                </p:tgtEl>
              </p:cMediaNode>
            </p:audio>
          </p:childTnLst>
        </p:cTn>
      </p:par>
    </p:tnLst>
    <p:bldLst>
      <p:bldP spid="4"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219200"/>
            <a:ext cx="8229600" cy="4495800"/>
          </a:xfrm>
        </p:spPr>
        <p:txBody>
          <a:bodyPr>
            <a:normAutofit/>
          </a:bodyPr>
          <a:lstStyle/>
          <a:p>
            <a:r>
              <a:rPr lang="en-US" dirty="0" smtClean="0"/>
              <a:t>Why would </a:t>
            </a:r>
            <a:r>
              <a:rPr lang="en-US" dirty="0" smtClean="0"/>
              <a:t>I</a:t>
            </a:r>
            <a:r>
              <a:rPr lang="en-US" dirty="0" smtClean="0"/>
              <a:t> </a:t>
            </a:r>
            <a:r>
              <a:rPr lang="en-US" dirty="0" smtClean="0"/>
              <a:t>want to become President?</a:t>
            </a:r>
          </a:p>
          <a:p>
            <a:endParaRPr lang="en-US" sz="900" dirty="0" smtClean="0"/>
          </a:p>
          <a:p>
            <a:r>
              <a:rPr lang="en-US" dirty="0" smtClean="0"/>
              <a:t>What could </a:t>
            </a:r>
            <a:r>
              <a:rPr lang="en-US" dirty="0" smtClean="0"/>
              <a:t>I</a:t>
            </a:r>
            <a:r>
              <a:rPr lang="en-US" dirty="0" smtClean="0"/>
              <a:t> </a:t>
            </a:r>
            <a:r>
              <a:rPr lang="en-US" dirty="0" smtClean="0"/>
              <a:t>do to help America if </a:t>
            </a:r>
            <a:r>
              <a:rPr lang="en-US" dirty="0" smtClean="0"/>
              <a:t>I</a:t>
            </a:r>
            <a:r>
              <a:rPr lang="en-US" dirty="0" smtClean="0"/>
              <a:t> were </a:t>
            </a:r>
            <a:r>
              <a:rPr lang="en-US" dirty="0" smtClean="0"/>
              <a:t>the President?</a:t>
            </a:r>
          </a:p>
          <a:p>
            <a:endParaRPr lang="en-US" sz="900" dirty="0" smtClean="0"/>
          </a:p>
          <a:p>
            <a:r>
              <a:rPr lang="en-US" dirty="0" smtClean="0"/>
              <a:t>What did Calvin Coolidge do for our country?</a:t>
            </a:r>
          </a:p>
          <a:p>
            <a:endParaRPr lang="en-US" sz="900" dirty="0" smtClean="0"/>
          </a:p>
          <a:p>
            <a:r>
              <a:rPr lang="en-US" dirty="0" smtClean="0"/>
              <a:t>What does the job of a President entail?</a:t>
            </a:r>
          </a:p>
          <a:p>
            <a:endParaRPr lang="en-US" sz="900" dirty="0" smtClean="0"/>
          </a:p>
          <a:p>
            <a:r>
              <a:rPr lang="en-US" dirty="0" smtClean="0"/>
              <a:t>What would I want the country to remember about me after my Presidency?</a:t>
            </a:r>
          </a:p>
          <a:p>
            <a:endParaRPr lang="en-US" sz="900" dirty="0" smtClean="0"/>
          </a:p>
          <a:p>
            <a:endParaRPr lang="en-US" dirty="0"/>
          </a:p>
        </p:txBody>
      </p:sp>
      <p:sp>
        <p:nvSpPr>
          <p:cNvPr id="3" name="Title 2"/>
          <p:cNvSpPr>
            <a:spLocks noGrp="1"/>
          </p:cNvSpPr>
          <p:nvPr>
            <p:ph type="title"/>
          </p:nvPr>
        </p:nvSpPr>
        <p:spPr>
          <a:xfrm>
            <a:off x="457200" y="152400"/>
            <a:ext cx="8229600" cy="1066800"/>
          </a:xfrm>
        </p:spPr>
        <p:txBody>
          <a:bodyPr/>
          <a:lstStyle/>
          <a:p>
            <a:pPr algn="ctr"/>
            <a:r>
              <a:rPr smtClean="0"/>
              <a:t>In Review:</a:t>
            </a:r>
            <a:endParaRPr lang="en-US" dirty="0"/>
          </a:p>
        </p:txBody>
      </p:sp>
      <p:pic>
        <p:nvPicPr>
          <p:cNvPr id="7" name="Recorded Sound">
            <a:hlinkClick r:id="" action="ppaction://media"/>
          </p:cNvPr>
          <p:cNvPicPr>
            <a:picLocks noRot="1" noChangeAspect="1"/>
          </p:cNvPicPr>
          <p:nvPr>
            <a:wavAudioFile r:embed="rId1" name="Recorded Sound"/>
          </p:nvPr>
        </p:nvPicPr>
        <p:blipFill>
          <a:blip r:embed="rId4"/>
          <a:stretch>
            <a:fillRect/>
          </a:stretch>
        </p:blipFill>
        <p:spPr>
          <a:xfrm>
            <a:off x="8305800" y="533400"/>
            <a:ext cx="304800" cy="304800"/>
          </a:xfrm>
          <a:prstGeom prst="rect">
            <a:avLst/>
          </a:prstGeom>
        </p:spPr>
      </p:pic>
    </p:spTree>
  </p:cSld>
  <p:clrMapOvr>
    <a:masterClrMapping/>
  </p:clrMapOvr>
  <p:transition spd="slow">
    <p:newsfla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27911" fill="hold"/>
                                        <p:tgtEl>
                                          <p:spTgt spid="7"/>
                                        </p:tgtEl>
                                      </p:cBhvr>
                                    </p:cmd>
                                  </p:childTnLst>
                                </p:cTn>
                              </p:par>
                              <p:par>
                                <p:cTn id="7" presetID="37" presetClass="entr" presetSubtype="0" fill="hold" grpId="0" nodeType="withEffect">
                                  <p:stCondLst>
                                    <p:cond delay="2000"/>
                                  </p:stCondLst>
                                  <p:childTnLst>
                                    <p:set>
                                      <p:cBhvr>
                                        <p:cTn id="8" dur="1" fill="hold">
                                          <p:stCondLst>
                                            <p:cond delay="0"/>
                                          </p:stCondLst>
                                        </p:cTn>
                                        <p:tgtEl>
                                          <p:spTgt spid="2">
                                            <p:txEl>
                                              <p:pRg st="0" end="0"/>
                                            </p:txEl>
                                          </p:spTgt>
                                        </p:tgtEl>
                                        <p:attrNameLst>
                                          <p:attrName>style.visibility</p:attrName>
                                        </p:attrNameLst>
                                      </p:cBhvr>
                                      <p:to>
                                        <p:strVal val="visible"/>
                                      </p:to>
                                    </p:set>
                                    <p:animEffect transition="in" filter="fade">
                                      <p:cBhvr>
                                        <p:cTn id="9" dur="3000"/>
                                        <p:tgtEl>
                                          <p:spTgt spid="2">
                                            <p:txEl>
                                              <p:pRg st="0" end="0"/>
                                            </p:txEl>
                                          </p:spTgt>
                                        </p:tgtEl>
                                      </p:cBhvr>
                                    </p:animEffect>
                                    <p:anim calcmode="lin" valueType="num">
                                      <p:cBhvr>
                                        <p:cTn id="10" dur="30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1" dur="2700" decel="100000" fill="hold"/>
                                        <p:tgtEl>
                                          <p:spTgt spid="2">
                                            <p:txEl>
                                              <p:pRg st="0" end="0"/>
                                            </p:txEl>
                                          </p:spTgt>
                                        </p:tgtEl>
                                        <p:attrNameLst>
                                          <p:attrName>ppt_y</p:attrName>
                                        </p:attrNameLst>
                                      </p:cBhvr>
                                      <p:tavLst>
                                        <p:tav tm="0">
                                          <p:val>
                                            <p:strVal val="#ppt_y+1"/>
                                          </p:val>
                                        </p:tav>
                                        <p:tav tm="100000">
                                          <p:val>
                                            <p:strVal val="#ppt_y-.03"/>
                                          </p:val>
                                        </p:tav>
                                      </p:tavLst>
                                    </p:anim>
                                    <p:anim calcmode="lin" valueType="num">
                                      <p:cBhvr>
                                        <p:cTn id="12" dur="300" accel="100000" fill="hold">
                                          <p:stCondLst>
                                            <p:cond delay="2700"/>
                                          </p:stCondLst>
                                        </p:cTn>
                                        <p:tgtEl>
                                          <p:spTgt spid="2">
                                            <p:txEl>
                                              <p:pRg st="0" end="0"/>
                                            </p:txEl>
                                          </p:spTgt>
                                        </p:tgtEl>
                                        <p:attrNameLst>
                                          <p:attrName>ppt_y</p:attrName>
                                        </p:attrNameLst>
                                      </p:cBhvr>
                                      <p:tavLst>
                                        <p:tav tm="0">
                                          <p:val>
                                            <p:strVal val="#ppt_y-.03"/>
                                          </p:val>
                                        </p:tav>
                                        <p:tav tm="100000">
                                          <p:val>
                                            <p:strVal val="#ppt_y"/>
                                          </p:val>
                                        </p:tav>
                                      </p:tavLst>
                                    </p:anim>
                                  </p:childTnLst>
                                </p:cTn>
                              </p:par>
                              <p:par>
                                <p:cTn id="13" presetID="37" presetClass="entr" presetSubtype="0" fill="hold" grpId="0" nodeType="withEffect">
                                  <p:stCondLst>
                                    <p:cond delay="5000"/>
                                  </p:stCondLst>
                                  <p:childTnLst>
                                    <p:set>
                                      <p:cBhvr>
                                        <p:cTn id="14" dur="1" fill="hold">
                                          <p:stCondLst>
                                            <p:cond delay="0"/>
                                          </p:stCondLst>
                                        </p:cTn>
                                        <p:tgtEl>
                                          <p:spTgt spid="2">
                                            <p:txEl>
                                              <p:pRg st="2" end="2"/>
                                            </p:txEl>
                                          </p:spTgt>
                                        </p:tgtEl>
                                        <p:attrNameLst>
                                          <p:attrName>style.visibility</p:attrName>
                                        </p:attrNameLst>
                                      </p:cBhvr>
                                      <p:to>
                                        <p:strVal val="visible"/>
                                      </p:to>
                                    </p:set>
                                    <p:animEffect transition="in" filter="fade">
                                      <p:cBhvr>
                                        <p:cTn id="15" dur="3000"/>
                                        <p:tgtEl>
                                          <p:spTgt spid="2">
                                            <p:txEl>
                                              <p:pRg st="2" end="2"/>
                                            </p:txEl>
                                          </p:spTgt>
                                        </p:tgtEl>
                                      </p:cBhvr>
                                    </p:animEffect>
                                    <p:anim calcmode="lin" valueType="num">
                                      <p:cBhvr>
                                        <p:cTn id="16" dur="30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17" dur="2700" decel="100000" fill="hold"/>
                                        <p:tgtEl>
                                          <p:spTgt spid="2">
                                            <p:txEl>
                                              <p:pRg st="2" end="2"/>
                                            </p:txEl>
                                          </p:spTgt>
                                        </p:tgtEl>
                                        <p:attrNameLst>
                                          <p:attrName>ppt_y</p:attrName>
                                        </p:attrNameLst>
                                      </p:cBhvr>
                                      <p:tavLst>
                                        <p:tav tm="0">
                                          <p:val>
                                            <p:strVal val="#ppt_y+1"/>
                                          </p:val>
                                        </p:tav>
                                        <p:tav tm="100000">
                                          <p:val>
                                            <p:strVal val="#ppt_y-.03"/>
                                          </p:val>
                                        </p:tav>
                                      </p:tavLst>
                                    </p:anim>
                                    <p:anim calcmode="lin" valueType="num">
                                      <p:cBhvr>
                                        <p:cTn id="18" dur="300" accel="100000" fill="hold">
                                          <p:stCondLst>
                                            <p:cond delay="2700"/>
                                          </p:stCondLst>
                                        </p:cTn>
                                        <p:tgtEl>
                                          <p:spTgt spid="2">
                                            <p:txEl>
                                              <p:pRg st="2" end="2"/>
                                            </p:txEl>
                                          </p:spTgt>
                                        </p:tgtEl>
                                        <p:attrNameLst>
                                          <p:attrName>ppt_y</p:attrName>
                                        </p:attrNameLst>
                                      </p:cBhvr>
                                      <p:tavLst>
                                        <p:tav tm="0">
                                          <p:val>
                                            <p:strVal val="#ppt_y-.03"/>
                                          </p:val>
                                        </p:tav>
                                        <p:tav tm="100000">
                                          <p:val>
                                            <p:strVal val="#ppt_y"/>
                                          </p:val>
                                        </p:tav>
                                      </p:tavLst>
                                    </p:anim>
                                  </p:childTnLst>
                                </p:cTn>
                              </p:par>
                              <p:par>
                                <p:cTn id="19" presetID="37" presetClass="entr" presetSubtype="0" fill="hold" grpId="0" nodeType="withEffect">
                                  <p:stCondLst>
                                    <p:cond delay="9000"/>
                                  </p:stCondLst>
                                  <p:childTnLst>
                                    <p:set>
                                      <p:cBhvr>
                                        <p:cTn id="20" dur="1" fill="hold">
                                          <p:stCondLst>
                                            <p:cond delay="0"/>
                                          </p:stCondLst>
                                        </p:cTn>
                                        <p:tgtEl>
                                          <p:spTgt spid="2">
                                            <p:txEl>
                                              <p:pRg st="4" end="4"/>
                                            </p:txEl>
                                          </p:spTgt>
                                        </p:tgtEl>
                                        <p:attrNameLst>
                                          <p:attrName>style.visibility</p:attrName>
                                        </p:attrNameLst>
                                      </p:cBhvr>
                                      <p:to>
                                        <p:strVal val="visible"/>
                                      </p:to>
                                    </p:set>
                                    <p:animEffect transition="in" filter="fade">
                                      <p:cBhvr>
                                        <p:cTn id="21" dur="3000"/>
                                        <p:tgtEl>
                                          <p:spTgt spid="2">
                                            <p:txEl>
                                              <p:pRg st="4" end="4"/>
                                            </p:txEl>
                                          </p:spTgt>
                                        </p:tgtEl>
                                      </p:cBhvr>
                                    </p:animEffect>
                                    <p:anim calcmode="lin" valueType="num">
                                      <p:cBhvr>
                                        <p:cTn id="22" dur="30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23" dur="2700" decel="100000" fill="hold"/>
                                        <p:tgtEl>
                                          <p:spTgt spid="2">
                                            <p:txEl>
                                              <p:pRg st="4" end="4"/>
                                            </p:txEl>
                                          </p:spTgt>
                                        </p:tgtEl>
                                        <p:attrNameLst>
                                          <p:attrName>ppt_y</p:attrName>
                                        </p:attrNameLst>
                                      </p:cBhvr>
                                      <p:tavLst>
                                        <p:tav tm="0">
                                          <p:val>
                                            <p:strVal val="#ppt_y+1"/>
                                          </p:val>
                                        </p:tav>
                                        <p:tav tm="100000">
                                          <p:val>
                                            <p:strVal val="#ppt_y-.03"/>
                                          </p:val>
                                        </p:tav>
                                      </p:tavLst>
                                    </p:anim>
                                    <p:anim calcmode="lin" valueType="num">
                                      <p:cBhvr>
                                        <p:cTn id="24" dur="300" accel="100000" fill="hold">
                                          <p:stCondLst>
                                            <p:cond delay="2700"/>
                                          </p:stCondLst>
                                        </p:cTn>
                                        <p:tgtEl>
                                          <p:spTgt spid="2">
                                            <p:txEl>
                                              <p:pRg st="4" end="4"/>
                                            </p:txEl>
                                          </p:spTgt>
                                        </p:tgtEl>
                                        <p:attrNameLst>
                                          <p:attrName>ppt_y</p:attrName>
                                        </p:attrNameLst>
                                      </p:cBhvr>
                                      <p:tavLst>
                                        <p:tav tm="0">
                                          <p:val>
                                            <p:strVal val="#ppt_y-.03"/>
                                          </p:val>
                                        </p:tav>
                                        <p:tav tm="100000">
                                          <p:val>
                                            <p:strVal val="#ppt_y"/>
                                          </p:val>
                                        </p:tav>
                                      </p:tavLst>
                                    </p:anim>
                                  </p:childTnLst>
                                </p:cTn>
                              </p:par>
                              <p:par>
                                <p:cTn id="25" presetID="37" presetClass="entr" presetSubtype="0" fill="hold" grpId="0" nodeType="withEffect">
                                  <p:stCondLst>
                                    <p:cond delay="16000"/>
                                  </p:stCondLst>
                                  <p:childTnLst>
                                    <p:set>
                                      <p:cBhvr>
                                        <p:cTn id="26" dur="1" fill="hold">
                                          <p:stCondLst>
                                            <p:cond delay="0"/>
                                          </p:stCondLst>
                                        </p:cTn>
                                        <p:tgtEl>
                                          <p:spTgt spid="2">
                                            <p:txEl>
                                              <p:pRg st="6" end="6"/>
                                            </p:txEl>
                                          </p:spTgt>
                                        </p:tgtEl>
                                        <p:attrNameLst>
                                          <p:attrName>style.visibility</p:attrName>
                                        </p:attrNameLst>
                                      </p:cBhvr>
                                      <p:to>
                                        <p:strVal val="visible"/>
                                      </p:to>
                                    </p:set>
                                    <p:animEffect transition="in" filter="fade">
                                      <p:cBhvr>
                                        <p:cTn id="27" dur="3000"/>
                                        <p:tgtEl>
                                          <p:spTgt spid="2">
                                            <p:txEl>
                                              <p:pRg st="6" end="6"/>
                                            </p:txEl>
                                          </p:spTgt>
                                        </p:tgtEl>
                                      </p:cBhvr>
                                    </p:animEffect>
                                    <p:anim calcmode="lin" valueType="num">
                                      <p:cBhvr>
                                        <p:cTn id="28" dur="3000" fill="hold"/>
                                        <p:tgtEl>
                                          <p:spTgt spid="2">
                                            <p:txEl>
                                              <p:pRg st="6" end="6"/>
                                            </p:txEl>
                                          </p:spTgt>
                                        </p:tgtEl>
                                        <p:attrNameLst>
                                          <p:attrName>ppt_x</p:attrName>
                                        </p:attrNameLst>
                                      </p:cBhvr>
                                      <p:tavLst>
                                        <p:tav tm="0">
                                          <p:val>
                                            <p:strVal val="#ppt_x"/>
                                          </p:val>
                                        </p:tav>
                                        <p:tav tm="100000">
                                          <p:val>
                                            <p:strVal val="#ppt_x"/>
                                          </p:val>
                                        </p:tav>
                                      </p:tavLst>
                                    </p:anim>
                                    <p:anim calcmode="lin" valueType="num">
                                      <p:cBhvr>
                                        <p:cTn id="29" dur="2700" decel="100000" fill="hold"/>
                                        <p:tgtEl>
                                          <p:spTgt spid="2">
                                            <p:txEl>
                                              <p:pRg st="6" end="6"/>
                                            </p:txEl>
                                          </p:spTgt>
                                        </p:tgtEl>
                                        <p:attrNameLst>
                                          <p:attrName>ppt_y</p:attrName>
                                        </p:attrNameLst>
                                      </p:cBhvr>
                                      <p:tavLst>
                                        <p:tav tm="0">
                                          <p:val>
                                            <p:strVal val="#ppt_y+1"/>
                                          </p:val>
                                        </p:tav>
                                        <p:tav tm="100000">
                                          <p:val>
                                            <p:strVal val="#ppt_y-.03"/>
                                          </p:val>
                                        </p:tav>
                                      </p:tavLst>
                                    </p:anim>
                                    <p:anim calcmode="lin" valueType="num">
                                      <p:cBhvr>
                                        <p:cTn id="30" dur="300" accel="100000" fill="hold">
                                          <p:stCondLst>
                                            <p:cond delay="2700"/>
                                          </p:stCondLst>
                                        </p:cTn>
                                        <p:tgtEl>
                                          <p:spTgt spid="2">
                                            <p:txEl>
                                              <p:pRg st="6" end="6"/>
                                            </p:txEl>
                                          </p:spTgt>
                                        </p:tgtEl>
                                        <p:attrNameLst>
                                          <p:attrName>ppt_y</p:attrName>
                                        </p:attrNameLst>
                                      </p:cBhvr>
                                      <p:tavLst>
                                        <p:tav tm="0">
                                          <p:val>
                                            <p:strVal val="#ppt_y-.03"/>
                                          </p:val>
                                        </p:tav>
                                        <p:tav tm="100000">
                                          <p:val>
                                            <p:strVal val="#ppt_y"/>
                                          </p:val>
                                        </p:tav>
                                      </p:tavLst>
                                    </p:anim>
                                  </p:childTnLst>
                                </p:cTn>
                              </p:par>
                              <p:par>
                                <p:cTn id="31" presetID="37" presetClass="entr" presetSubtype="0" fill="hold" grpId="0" nodeType="withEffect">
                                  <p:stCondLst>
                                    <p:cond delay="20000"/>
                                  </p:stCondLst>
                                  <p:childTnLst>
                                    <p:set>
                                      <p:cBhvr>
                                        <p:cTn id="32" dur="1" fill="hold">
                                          <p:stCondLst>
                                            <p:cond delay="0"/>
                                          </p:stCondLst>
                                        </p:cTn>
                                        <p:tgtEl>
                                          <p:spTgt spid="2">
                                            <p:txEl>
                                              <p:pRg st="8" end="8"/>
                                            </p:txEl>
                                          </p:spTgt>
                                        </p:tgtEl>
                                        <p:attrNameLst>
                                          <p:attrName>style.visibility</p:attrName>
                                        </p:attrNameLst>
                                      </p:cBhvr>
                                      <p:to>
                                        <p:strVal val="visible"/>
                                      </p:to>
                                    </p:set>
                                    <p:animEffect transition="in" filter="fade">
                                      <p:cBhvr>
                                        <p:cTn id="33" dur="3000"/>
                                        <p:tgtEl>
                                          <p:spTgt spid="2">
                                            <p:txEl>
                                              <p:pRg st="8" end="8"/>
                                            </p:txEl>
                                          </p:spTgt>
                                        </p:tgtEl>
                                      </p:cBhvr>
                                    </p:animEffect>
                                    <p:anim calcmode="lin" valueType="num">
                                      <p:cBhvr>
                                        <p:cTn id="34" dur="3000" fill="hold"/>
                                        <p:tgtEl>
                                          <p:spTgt spid="2">
                                            <p:txEl>
                                              <p:pRg st="8" end="8"/>
                                            </p:txEl>
                                          </p:spTgt>
                                        </p:tgtEl>
                                        <p:attrNameLst>
                                          <p:attrName>ppt_x</p:attrName>
                                        </p:attrNameLst>
                                      </p:cBhvr>
                                      <p:tavLst>
                                        <p:tav tm="0">
                                          <p:val>
                                            <p:strVal val="#ppt_x"/>
                                          </p:val>
                                        </p:tav>
                                        <p:tav tm="100000">
                                          <p:val>
                                            <p:strVal val="#ppt_x"/>
                                          </p:val>
                                        </p:tav>
                                      </p:tavLst>
                                    </p:anim>
                                    <p:anim calcmode="lin" valueType="num">
                                      <p:cBhvr>
                                        <p:cTn id="35" dur="2700" decel="100000" fill="hold"/>
                                        <p:tgtEl>
                                          <p:spTgt spid="2">
                                            <p:txEl>
                                              <p:pRg st="8" end="8"/>
                                            </p:txEl>
                                          </p:spTgt>
                                        </p:tgtEl>
                                        <p:attrNameLst>
                                          <p:attrName>ppt_y</p:attrName>
                                        </p:attrNameLst>
                                      </p:cBhvr>
                                      <p:tavLst>
                                        <p:tav tm="0">
                                          <p:val>
                                            <p:strVal val="#ppt_y+1"/>
                                          </p:val>
                                        </p:tav>
                                        <p:tav tm="100000">
                                          <p:val>
                                            <p:strVal val="#ppt_y-.03"/>
                                          </p:val>
                                        </p:tav>
                                      </p:tavLst>
                                    </p:anim>
                                    <p:anim calcmode="lin" valueType="num">
                                      <p:cBhvr>
                                        <p:cTn id="36" dur="300" accel="100000" fill="hold">
                                          <p:stCondLst>
                                            <p:cond delay="2700"/>
                                          </p:stCondLst>
                                        </p:cTn>
                                        <p:tgtEl>
                                          <p:spTgt spid="2">
                                            <p:txEl>
                                              <p:pRg st="8" end="8"/>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audio>
              <p:cMediaNode>
                <p:cTn id="37" fill="hold" display="0">
                  <p:stCondLst>
                    <p:cond delay="indefinite"/>
                  </p:stCondLst>
                  <p:endCondLst>
                    <p:cond evt="onNext" delay="0">
                      <p:tgtEl>
                        <p:sldTgt/>
                      </p:tgtEl>
                    </p:cond>
                    <p:cond evt="onPrev" delay="0">
                      <p:tgtEl>
                        <p:sldTgt/>
                      </p:tgtEl>
                    </p:cond>
                    <p:cond evt="onStopAudio" delay="0">
                      <p:tgtEl>
                        <p:sldTgt/>
                      </p:tgtEl>
                    </p:cond>
                  </p:endCondLst>
                </p:cTn>
                <p:tgtEl>
                  <p:spTgt spid="7"/>
                </p:tgtEl>
              </p:cMediaNode>
            </p:audio>
          </p:childTnLst>
        </p:cTn>
      </p:par>
    </p:tnLst>
    <p:bldLst>
      <p:bldP spid="2" grpId="0" uiExpand="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pPr algn="ctr"/>
            <a:r>
              <a:rPr smtClean="0"/>
              <a:t>References</a:t>
            </a:r>
            <a:endParaRPr lang="en-US" dirty="0"/>
          </a:p>
        </p:txBody>
      </p:sp>
      <p:sp>
        <p:nvSpPr>
          <p:cNvPr id="6" name="Content Placeholder 5"/>
          <p:cNvSpPr>
            <a:spLocks noGrp="1"/>
          </p:cNvSpPr>
          <p:nvPr>
            <p:ph sz="half" idx="1"/>
          </p:nvPr>
        </p:nvSpPr>
        <p:spPr/>
        <p:txBody>
          <a:bodyPr>
            <a:normAutofit/>
          </a:bodyPr>
          <a:lstStyle/>
          <a:p>
            <a:pPr>
              <a:buNone/>
            </a:pPr>
            <a:endParaRPr lang="en-US" dirty="0" smtClean="0">
              <a:solidFill>
                <a:schemeClr val="accent6">
                  <a:lumMod val="40000"/>
                  <a:lumOff val="60000"/>
                </a:schemeClr>
              </a:solidFill>
            </a:endParaRPr>
          </a:p>
          <a:p>
            <a:endParaRPr lang="en-US" dirty="0">
              <a:solidFill>
                <a:schemeClr val="accent6">
                  <a:lumMod val="40000"/>
                  <a:lumOff val="60000"/>
                </a:schemeClr>
              </a:solidFill>
            </a:endParaRPr>
          </a:p>
        </p:txBody>
      </p:sp>
      <p:graphicFrame>
        <p:nvGraphicFramePr>
          <p:cNvPr id="9" name="Content Placeholder 8"/>
          <p:cNvGraphicFramePr>
            <a:graphicFrameLocks noChangeAspect="1"/>
          </p:cNvGraphicFramePr>
          <p:nvPr>
            <p:ph sz="half" idx="2"/>
          </p:nvPr>
        </p:nvGraphicFramePr>
        <p:xfrm>
          <a:off x="938213" y="1519238"/>
          <a:ext cx="7758112" cy="8877300"/>
        </p:xfrm>
        <a:graphic>
          <a:graphicData uri="http://schemas.openxmlformats.org/presentationml/2006/ole">
            <p:oleObj spid="_x0000_s2050" name="Document" r:id="rId4" imgW="7216200" imgH="8257622" progId="Word.Document.12">
              <p:embed/>
            </p:oleObj>
          </a:graphicData>
        </a:graphic>
      </p:graphicFrame>
    </p:spTree>
  </p:cSld>
  <p:clrMapOvr>
    <a:masterClrMapping/>
  </p:clrMapOvr>
  <p:transition spd="slow">
    <p:newsflash/>
  </p:transition>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Paper">
  <a:themeElements>
    <a:clrScheme name="Paper">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Paper">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Paper">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424</TotalTime>
  <Words>560</Words>
  <Application>Microsoft Office PowerPoint</Application>
  <PresentationFormat>On-screen Show (4:3)</PresentationFormat>
  <Paragraphs>67</Paragraphs>
  <Slides>9</Slides>
  <Notes>9</Notes>
  <HiddenSlides>0</HiddenSlides>
  <MMClips>9</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9</vt:i4>
      </vt:variant>
    </vt:vector>
  </HeadingPairs>
  <TitlesOfParts>
    <vt:vector size="11" baseType="lpstr">
      <vt:lpstr>Paper</vt:lpstr>
      <vt:lpstr>Microsoft Office Word Document</vt:lpstr>
      <vt:lpstr>Calvin Coolidge</vt:lpstr>
      <vt:lpstr>Ideas to Think About:</vt:lpstr>
      <vt:lpstr>Where he grew up</vt:lpstr>
      <vt:lpstr>His Personal Life </vt:lpstr>
      <vt:lpstr>Timeline of Major Events During his Life</vt:lpstr>
      <vt:lpstr>Being President: What does it take?</vt:lpstr>
      <vt:lpstr>Political Cartoon of the President</vt:lpstr>
      <vt:lpstr>In Review:</vt:lpstr>
      <vt:lpstr>References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Calvin Coolidge</dc:title>
  <dc:creator>Tauni Lindsey</dc:creator>
  <cp:lastModifiedBy>Tauni Lindsey</cp:lastModifiedBy>
  <cp:revision>45</cp:revision>
  <dcterms:created xsi:type="dcterms:W3CDTF">2009-07-07T01:49:35Z</dcterms:created>
  <dcterms:modified xsi:type="dcterms:W3CDTF">2009-07-22T21:06:07Z</dcterms:modified>
</cp:coreProperties>
</file>